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4"/>
  </p:sldMasterIdLst>
  <p:notesMasterIdLst>
    <p:notesMasterId r:id="rId8"/>
  </p:notesMasterIdLst>
  <p:handoutMasterIdLst>
    <p:handoutMasterId r:id="rId9"/>
  </p:handoutMasterIdLst>
  <p:sldIdLst>
    <p:sldId id="277" r:id="rId5"/>
    <p:sldId id="278" r:id="rId6"/>
    <p:sldId id="280" r:id="rId7"/>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3A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3FF4D1-BED3-4239-942E-ADBF29D0678C}" v="4" dt="2021-05-06T10:30:29.6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8"/>
    <p:restoredTop sz="94694"/>
  </p:normalViewPr>
  <p:slideViewPr>
    <p:cSldViewPr snapToGrid="0" snapToObjects="1">
      <p:cViewPr varScale="1">
        <p:scale>
          <a:sx n="74" d="100"/>
          <a:sy n="74" d="100"/>
        </p:scale>
        <p:origin x="3000" y="7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scha Vogel" userId="cb9bd682-30f4-4e2a-9eb0-77e888840cec" providerId="ADAL" clId="{2A3FF4D1-BED3-4239-942E-ADBF29D0678C}"/>
    <pc:docChg chg="custSel modSld">
      <pc:chgData name="Sascha Vogel" userId="cb9bd682-30f4-4e2a-9eb0-77e888840cec" providerId="ADAL" clId="{2A3FF4D1-BED3-4239-942E-ADBF29D0678C}" dt="2021-05-06T10:32:44.953" v="129"/>
      <pc:docMkLst>
        <pc:docMk/>
      </pc:docMkLst>
      <pc:sldChg chg="addSp delSp modSp mod">
        <pc:chgData name="Sascha Vogel" userId="cb9bd682-30f4-4e2a-9eb0-77e888840cec" providerId="ADAL" clId="{2A3FF4D1-BED3-4239-942E-ADBF29D0678C}" dt="2021-05-06T10:32:44.953" v="129"/>
        <pc:sldMkLst>
          <pc:docMk/>
          <pc:sldMk cId="1301547397" sldId="277"/>
        </pc:sldMkLst>
        <pc:spChg chg="mod">
          <ac:chgData name="Sascha Vogel" userId="cb9bd682-30f4-4e2a-9eb0-77e888840cec" providerId="ADAL" clId="{2A3FF4D1-BED3-4239-942E-ADBF29D0678C}" dt="2021-05-06T10:32:44.953" v="129"/>
          <ac:spMkLst>
            <pc:docMk/>
            <pc:sldMk cId="1301547397" sldId="277"/>
            <ac:spMk id="2" creationId="{9005D3C3-471A-E34A-80D2-259326155E76}"/>
          </ac:spMkLst>
        </pc:spChg>
        <pc:spChg chg="mod">
          <ac:chgData name="Sascha Vogel" userId="cb9bd682-30f4-4e2a-9eb0-77e888840cec" providerId="ADAL" clId="{2A3FF4D1-BED3-4239-942E-ADBF29D0678C}" dt="2021-05-06T10:30:03.451" v="51" actId="20577"/>
          <ac:spMkLst>
            <pc:docMk/>
            <pc:sldMk cId="1301547397" sldId="277"/>
            <ac:spMk id="6" creationId="{33BEACC3-14FB-40C4-B9F3-FC41DA314ABA}"/>
          </ac:spMkLst>
        </pc:spChg>
        <pc:spChg chg="del mod">
          <ac:chgData name="Sascha Vogel" userId="cb9bd682-30f4-4e2a-9eb0-77e888840cec" providerId="ADAL" clId="{2A3FF4D1-BED3-4239-942E-ADBF29D0678C}" dt="2021-05-06T10:30:34.129" v="60" actId="478"/>
          <ac:spMkLst>
            <pc:docMk/>
            <pc:sldMk cId="1301547397" sldId="277"/>
            <ac:spMk id="9" creationId="{4021296E-BE99-479E-A0A8-13BFC6FABD6F}"/>
          </ac:spMkLst>
        </pc:spChg>
        <pc:spChg chg="mod">
          <ac:chgData name="Sascha Vogel" userId="cb9bd682-30f4-4e2a-9eb0-77e888840cec" providerId="ADAL" clId="{2A3FF4D1-BED3-4239-942E-ADBF29D0678C}" dt="2021-05-06T10:30:30.635" v="56" actId="6549"/>
          <ac:spMkLst>
            <pc:docMk/>
            <pc:sldMk cId="1301547397" sldId="277"/>
            <ac:spMk id="11" creationId="{C93F305B-455A-40D9-9B6E-1957BF2FF1A8}"/>
          </ac:spMkLst>
        </pc:spChg>
        <pc:picChg chg="del">
          <ac:chgData name="Sascha Vogel" userId="cb9bd682-30f4-4e2a-9eb0-77e888840cec" providerId="ADAL" clId="{2A3FF4D1-BED3-4239-942E-ADBF29D0678C}" dt="2021-05-06T10:29:17.764" v="0" actId="478"/>
          <ac:picMkLst>
            <pc:docMk/>
            <pc:sldMk cId="1301547397" sldId="277"/>
            <ac:picMk id="8" creationId="{7CB04CB0-8776-4BAA-B712-38617DEA824E}"/>
          </ac:picMkLst>
        </pc:picChg>
        <pc:picChg chg="del mod">
          <ac:chgData name="Sascha Vogel" userId="cb9bd682-30f4-4e2a-9eb0-77e888840cec" providerId="ADAL" clId="{2A3FF4D1-BED3-4239-942E-ADBF29D0678C}" dt="2021-05-06T10:30:29.600" v="55" actId="478"/>
          <ac:picMkLst>
            <pc:docMk/>
            <pc:sldMk cId="1301547397" sldId="277"/>
            <ac:picMk id="12" creationId="{99CCEE07-F174-4C48-8B9D-046D500F0CEF}"/>
          </ac:picMkLst>
        </pc:picChg>
        <pc:picChg chg="add mod">
          <ac:chgData name="Sascha Vogel" userId="cb9bd682-30f4-4e2a-9eb0-77e888840cec" providerId="ADAL" clId="{2A3FF4D1-BED3-4239-942E-ADBF29D0678C}" dt="2021-05-06T10:30:15.817" v="53" actId="1076"/>
          <ac:picMkLst>
            <pc:docMk/>
            <pc:sldMk cId="1301547397" sldId="277"/>
            <ac:picMk id="16" creationId="{E4C15778-1A12-410F-9401-6289CC823DA9}"/>
          </ac:picMkLst>
        </pc:picChg>
        <pc:cxnChg chg="del mod">
          <ac:chgData name="Sascha Vogel" userId="cb9bd682-30f4-4e2a-9eb0-77e888840cec" providerId="ADAL" clId="{2A3FF4D1-BED3-4239-942E-ADBF29D0678C}" dt="2021-05-06T10:30:33.475" v="59" actId="478"/>
          <ac:cxnSpMkLst>
            <pc:docMk/>
            <pc:sldMk cId="1301547397" sldId="277"/>
            <ac:cxnSpMk id="10" creationId="{B4AA332C-1CAE-47DB-AF52-D8349160123E}"/>
          </ac:cxnSpMkLst>
        </pc:cxnChg>
      </pc:sldChg>
      <pc:sldChg chg="modSp mod">
        <pc:chgData name="Sascha Vogel" userId="cb9bd682-30f4-4e2a-9eb0-77e888840cec" providerId="ADAL" clId="{2A3FF4D1-BED3-4239-942E-ADBF29D0678C}" dt="2021-05-06T10:32:26.444" v="128" actId="20577"/>
        <pc:sldMkLst>
          <pc:docMk/>
          <pc:sldMk cId="3813947022" sldId="278"/>
        </pc:sldMkLst>
        <pc:spChg chg="mod">
          <ac:chgData name="Sascha Vogel" userId="cb9bd682-30f4-4e2a-9eb0-77e888840cec" providerId="ADAL" clId="{2A3FF4D1-BED3-4239-942E-ADBF29D0678C}" dt="2021-05-06T10:32:26.444" v="128" actId="20577"/>
          <ac:spMkLst>
            <pc:docMk/>
            <pc:sldMk cId="3813947022" sldId="278"/>
            <ac:spMk id="2" creationId="{6D34F797-9DA8-D24E-AE95-3F68EABCCF68}"/>
          </ac:spMkLst>
        </pc:spChg>
        <pc:spChg chg="mod">
          <ac:chgData name="Sascha Vogel" userId="cb9bd682-30f4-4e2a-9eb0-77e888840cec" providerId="ADAL" clId="{2A3FF4D1-BED3-4239-942E-ADBF29D0678C}" dt="2021-05-06T10:32:17.867" v="127" actId="20577"/>
          <ac:spMkLst>
            <pc:docMk/>
            <pc:sldMk cId="3813947022" sldId="278"/>
            <ac:spMk id="5" creationId="{D5D73907-ADDD-4B84-871B-DE7FB1A2055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7AB59557-8252-5041-BC06-1BA1B501D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74281EFA-6CD4-8F49-A727-B9F7E6407AC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C78D3E-6C5C-C546-BCAD-9F79F3BA9538}" type="datetime1">
              <a:rPr lang="de-DE" smtClean="0"/>
              <a:t>06.05.2021</a:t>
            </a:fld>
            <a:endParaRPr lang="de-DE"/>
          </a:p>
        </p:txBody>
      </p:sp>
      <p:sp>
        <p:nvSpPr>
          <p:cNvPr id="4" name="Fußzeilenplatzhalter 3">
            <a:extLst>
              <a:ext uri="{FF2B5EF4-FFF2-40B4-BE49-F238E27FC236}">
                <a16:creationId xmlns:a16="http://schemas.microsoft.com/office/drawing/2014/main" id="{37A1F491-8A2F-074B-83C7-DC3D0954CAE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de-DE"/>
              <a:t>www.vogel-verpackungen.de  www.shop-vogel.de  T. 02238 479110</a:t>
            </a:r>
          </a:p>
        </p:txBody>
      </p:sp>
      <p:sp>
        <p:nvSpPr>
          <p:cNvPr id="5" name="Foliennummernplatzhalter 4">
            <a:extLst>
              <a:ext uri="{FF2B5EF4-FFF2-40B4-BE49-F238E27FC236}">
                <a16:creationId xmlns:a16="http://schemas.microsoft.com/office/drawing/2014/main" id="{D3E4A00E-273D-DF49-A5C1-49F98A9DD4B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38CF6D-6359-D947-911F-B2A4911D2B17}" type="slidenum">
              <a:rPr lang="de-DE" smtClean="0"/>
              <a:t>‹Nr.›</a:t>
            </a:fld>
            <a:endParaRPr lang="de-DE"/>
          </a:p>
        </p:txBody>
      </p:sp>
    </p:spTree>
    <p:extLst>
      <p:ext uri="{BB962C8B-B14F-4D97-AF65-F5344CB8AC3E}">
        <p14:creationId xmlns:p14="http://schemas.microsoft.com/office/powerpoint/2010/main" val="1540469945"/>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C166D-AEC7-B24D-A2DF-39995DD08DA5}" type="datetime1">
              <a:rPr lang="de-DE" smtClean="0"/>
              <a:t>06.05.2021</a:t>
            </a:fld>
            <a:endParaRPr lang="de-DE"/>
          </a:p>
        </p:txBody>
      </p:sp>
      <p:sp>
        <p:nvSpPr>
          <p:cNvPr id="4" name="Folienbildplatzhalt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de-DE"/>
              <a:t>www.vogel-verpackungen.de  www.shop-vogel.de  T. 02238 479110</a:t>
            </a:r>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050144-9031-1145-845C-034AD9EC9EF2}" type="slidenum">
              <a:rPr lang="de-DE" smtClean="0"/>
              <a:t>‹Nr.›</a:t>
            </a:fld>
            <a:endParaRPr lang="de-DE"/>
          </a:p>
        </p:txBody>
      </p:sp>
    </p:spTree>
    <p:extLst>
      <p:ext uri="{BB962C8B-B14F-4D97-AF65-F5344CB8AC3E}">
        <p14:creationId xmlns:p14="http://schemas.microsoft.com/office/powerpoint/2010/main" val="1010017076"/>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5791" y="2665532"/>
            <a:ext cx="6520220" cy="1697746"/>
          </a:xfrm>
          <a:prstGeom prst="rect">
            <a:avLst/>
          </a:prstGeom>
        </p:spPr>
        <p:txBody>
          <a:bodyPr anchor="b">
            <a:normAutofit/>
          </a:bodyPr>
          <a:lstStyle>
            <a:lvl1pPr algn="ctr">
              <a:defRPr sz="2400">
                <a:solidFill>
                  <a:schemeClr val="tx2"/>
                </a:solidFill>
              </a:defRPr>
            </a:lvl1pPr>
          </a:lstStyle>
          <a:p>
            <a:r>
              <a:rPr lang="de-DE" dirty="0"/>
              <a:t>MASTERTITELFORMAT BEARBEITEN</a:t>
            </a:r>
            <a:endParaRPr lang="en-US" dirty="0"/>
          </a:p>
        </p:txBody>
      </p:sp>
      <p:sp>
        <p:nvSpPr>
          <p:cNvPr id="3" name="Text Placeholder 2"/>
          <p:cNvSpPr>
            <a:spLocks noGrp="1"/>
          </p:cNvSpPr>
          <p:nvPr>
            <p:ph type="body" idx="1"/>
          </p:nvPr>
        </p:nvSpPr>
        <p:spPr>
          <a:xfrm>
            <a:off x="515791" y="4461980"/>
            <a:ext cx="6520220" cy="834612"/>
          </a:xfrm>
        </p:spPr>
        <p:txBody>
          <a:bodyPr/>
          <a:lstStyle>
            <a:lvl1pPr marL="0" indent="0" algn="ctr">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de-DE" dirty="0"/>
              <a:t>Mastertextformat bearbeiten</a:t>
            </a:r>
          </a:p>
        </p:txBody>
      </p:sp>
      <p:sp>
        <p:nvSpPr>
          <p:cNvPr id="13" name="Bildplatzhalter 12">
            <a:extLst>
              <a:ext uri="{FF2B5EF4-FFF2-40B4-BE49-F238E27FC236}">
                <a16:creationId xmlns:a16="http://schemas.microsoft.com/office/drawing/2014/main" id="{D605B392-0833-4844-9A79-DD24844C1203}"/>
              </a:ext>
            </a:extLst>
          </p:cNvPr>
          <p:cNvSpPr>
            <a:spLocks noGrp="1"/>
          </p:cNvSpPr>
          <p:nvPr>
            <p:ph type="pic" sz="quarter" idx="12"/>
          </p:nvPr>
        </p:nvSpPr>
        <p:spPr>
          <a:xfrm>
            <a:off x="515938" y="5395220"/>
            <a:ext cx="6519862" cy="4285356"/>
          </a:xfrm>
        </p:spPr>
        <p:txBody>
          <a:bodyPr/>
          <a:lstStyle/>
          <a:p>
            <a:endParaRPr lang="de-DE" dirty="0"/>
          </a:p>
        </p:txBody>
      </p:sp>
      <p:sp>
        <p:nvSpPr>
          <p:cNvPr id="7" name="Textplatzhalter 5">
            <a:extLst>
              <a:ext uri="{FF2B5EF4-FFF2-40B4-BE49-F238E27FC236}">
                <a16:creationId xmlns:a16="http://schemas.microsoft.com/office/drawing/2014/main" id="{DE127508-4598-814D-9441-108D88785F2A}"/>
              </a:ext>
            </a:extLst>
          </p:cNvPr>
          <p:cNvSpPr>
            <a:spLocks noGrp="1"/>
          </p:cNvSpPr>
          <p:nvPr>
            <p:ph type="body" sz="quarter" idx="13" hasCustomPrompt="1"/>
          </p:nvPr>
        </p:nvSpPr>
        <p:spPr>
          <a:xfrm>
            <a:off x="1596054" y="761774"/>
            <a:ext cx="5439746" cy="341469"/>
          </a:xfrm>
        </p:spPr>
        <p:txBody>
          <a:bodyPr tIns="0" rIns="0" bIns="0" anchor="ctr" anchorCtr="0">
            <a:noAutofit/>
          </a:bodyPr>
          <a:lstStyle>
            <a:lvl1pPr>
              <a:lnSpc>
                <a:spcPts val="1420"/>
              </a:lnSpc>
              <a:spcBef>
                <a:spcPts val="827"/>
              </a:spcBef>
              <a:defRPr sz="1600">
                <a:solidFill>
                  <a:schemeClr val="bg1"/>
                </a:solidFill>
              </a:defRPr>
            </a:lvl1pPr>
          </a:lstStyle>
          <a:p>
            <a:pPr lvl="0"/>
            <a:r>
              <a:rPr lang="de-DE" dirty="0"/>
              <a:t>PRODUKTNAME</a:t>
            </a:r>
          </a:p>
        </p:txBody>
      </p:sp>
      <p:sp>
        <p:nvSpPr>
          <p:cNvPr id="9" name="Textplatzhalter 7">
            <a:extLst>
              <a:ext uri="{FF2B5EF4-FFF2-40B4-BE49-F238E27FC236}">
                <a16:creationId xmlns:a16="http://schemas.microsoft.com/office/drawing/2014/main" id="{1F658502-8ED6-4743-BE53-3BECE62A42A5}"/>
              </a:ext>
            </a:extLst>
          </p:cNvPr>
          <p:cNvSpPr>
            <a:spLocks noGrp="1"/>
          </p:cNvSpPr>
          <p:nvPr>
            <p:ph type="body" sz="quarter" idx="14" hasCustomPrompt="1"/>
          </p:nvPr>
        </p:nvSpPr>
        <p:spPr>
          <a:xfrm>
            <a:off x="1596055" y="1219699"/>
            <a:ext cx="5440364" cy="469954"/>
          </a:xfrm>
        </p:spPr>
        <p:txBody>
          <a:bodyPr tIns="0" rIns="0" bIns="0">
            <a:normAutofit/>
          </a:bodyPr>
          <a:lstStyle>
            <a:lvl1pPr>
              <a:lnSpc>
                <a:spcPts val="1420"/>
              </a:lnSpc>
              <a:spcBef>
                <a:spcPts val="227"/>
              </a:spcBef>
              <a:defRPr sz="1600">
                <a:solidFill>
                  <a:schemeClr val="bg1"/>
                </a:solidFill>
              </a:defRPr>
            </a:lvl1pPr>
          </a:lstStyle>
          <a:p>
            <a:pPr lvl="0"/>
            <a:r>
              <a:rPr lang="de-DE" dirty="0"/>
              <a:t>PRODUKTBESCHREIBUNG</a:t>
            </a:r>
          </a:p>
          <a:p>
            <a:pPr lvl="0"/>
            <a:r>
              <a:rPr lang="de-DE" dirty="0"/>
              <a:t>EINFÜGEN</a:t>
            </a:r>
          </a:p>
        </p:txBody>
      </p:sp>
    </p:spTree>
    <p:extLst>
      <p:ext uri="{BB962C8B-B14F-4D97-AF65-F5344CB8AC3E}">
        <p14:creationId xmlns:p14="http://schemas.microsoft.com/office/powerpoint/2010/main" val="4095568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a:solidFill>
                  <a:schemeClr val="tx1"/>
                </a:solidFill>
              </a:defRPr>
            </a:lvl1pPr>
          </a:lstStyle>
          <a:p>
            <a:pPr lvl="0"/>
            <a:r>
              <a:rPr lang="de-DE" dirty="0"/>
              <a:t>MASTERTEXTFORMAT BEARBEITEN</a:t>
            </a:r>
          </a:p>
          <a:p>
            <a:pPr lvl="1"/>
            <a:endParaRPr lang="de-DE" dirty="0"/>
          </a:p>
          <a:p>
            <a:pPr lvl="0"/>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9" name="Textplatzhalter 5">
            <a:extLst>
              <a:ext uri="{FF2B5EF4-FFF2-40B4-BE49-F238E27FC236}">
                <a16:creationId xmlns:a16="http://schemas.microsoft.com/office/drawing/2014/main" id="{E9881174-9152-7645-B66E-4DE65699561F}"/>
              </a:ext>
            </a:extLst>
          </p:cNvPr>
          <p:cNvSpPr>
            <a:spLocks noGrp="1"/>
          </p:cNvSpPr>
          <p:nvPr>
            <p:ph type="body" sz="quarter" idx="13" hasCustomPrompt="1"/>
          </p:nvPr>
        </p:nvSpPr>
        <p:spPr>
          <a:xfrm>
            <a:off x="1596054" y="761774"/>
            <a:ext cx="5439746" cy="341469"/>
          </a:xfrm>
        </p:spPr>
        <p:txBody>
          <a:bodyPr tIns="0" rIns="0" bIns="0" anchor="ctr" anchorCtr="0">
            <a:noAutofit/>
          </a:bodyPr>
          <a:lstStyle>
            <a:lvl1pPr>
              <a:lnSpc>
                <a:spcPts val="1420"/>
              </a:lnSpc>
              <a:spcBef>
                <a:spcPts val="827"/>
              </a:spcBef>
              <a:defRPr sz="1600">
                <a:solidFill>
                  <a:schemeClr val="bg1"/>
                </a:solidFill>
              </a:defRPr>
            </a:lvl1pPr>
          </a:lstStyle>
          <a:p>
            <a:pPr lvl="0"/>
            <a:r>
              <a:rPr lang="de-DE" dirty="0"/>
              <a:t>PRODUKTNAME</a:t>
            </a:r>
          </a:p>
        </p:txBody>
      </p:sp>
      <p:sp>
        <p:nvSpPr>
          <p:cNvPr id="10" name="Textplatzhalter 7">
            <a:extLst>
              <a:ext uri="{FF2B5EF4-FFF2-40B4-BE49-F238E27FC236}">
                <a16:creationId xmlns:a16="http://schemas.microsoft.com/office/drawing/2014/main" id="{D5B477CD-63FB-024F-A38F-7A5A3ACFD1E5}"/>
              </a:ext>
            </a:extLst>
          </p:cNvPr>
          <p:cNvSpPr>
            <a:spLocks noGrp="1"/>
          </p:cNvSpPr>
          <p:nvPr>
            <p:ph type="body" sz="quarter" idx="14" hasCustomPrompt="1"/>
          </p:nvPr>
        </p:nvSpPr>
        <p:spPr>
          <a:xfrm>
            <a:off x="1596055" y="1219699"/>
            <a:ext cx="5440364" cy="469954"/>
          </a:xfrm>
        </p:spPr>
        <p:txBody>
          <a:bodyPr tIns="0" rIns="0" bIns="0">
            <a:normAutofit/>
          </a:bodyPr>
          <a:lstStyle>
            <a:lvl1pPr>
              <a:lnSpc>
                <a:spcPts val="1420"/>
              </a:lnSpc>
              <a:spcBef>
                <a:spcPts val="227"/>
              </a:spcBef>
              <a:defRPr sz="1600">
                <a:solidFill>
                  <a:schemeClr val="bg1"/>
                </a:solidFill>
              </a:defRPr>
            </a:lvl1pPr>
          </a:lstStyle>
          <a:p>
            <a:pPr lvl="0"/>
            <a:r>
              <a:rPr lang="de-DE" dirty="0"/>
              <a:t>PRODUKTBESCHREIBUNG</a:t>
            </a:r>
          </a:p>
          <a:p>
            <a:pPr lvl="0"/>
            <a:r>
              <a:rPr lang="de-DE" dirty="0"/>
              <a:t>EINFÜGEN</a:t>
            </a:r>
          </a:p>
        </p:txBody>
      </p:sp>
    </p:spTree>
    <p:extLst>
      <p:ext uri="{BB962C8B-B14F-4D97-AF65-F5344CB8AC3E}">
        <p14:creationId xmlns:p14="http://schemas.microsoft.com/office/powerpoint/2010/main" val="979223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DD89C7DF-412C-384D-9620-F580AEB77F73}"/>
              </a:ext>
            </a:extLst>
          </p:cNvPr>
          <p:cNvSpPr>
            <a:spLocks noGrp="1"/>
          </p:cNvSpPr>
          <p:nvPr>
            <p:ph type="body" sz="quarter" idx="16" hasCustomPrompt="1"/>
          </p:nvPr>
        </p:nvSpPr>
        <p:spPr>
          <a:xfrm>
            <a:off x="550834" y="1934631"/>
            <a:ext cx="6458005" cy="2090975"/>
          </a:xfrm>
        </p:spPr>
        <p:txBody>
          <a:bodyPr>
            <a:normAutofit/>
          </a:bodyPr>
          <a:lstStyle>
            <a:lvl1pPr marL="0" indent="0">
              <a:buNone/>
              <a:defRPr sz="1400" b="0">
                <a:solidFill>
                  <a:schemeClr val="tx1"/>
                </a:solidFill>
              </a:defRPr>
            </a:lvl1pPr>
            <a:lvl2pPr>
              <a:defRPr sz="1100">
                <a:solidFill>
                  <a:schemeClr val="accent4"/>
                </a:solidFill>
              </a:defRPr>
            </a:lvl2pPr>
            <a:lvl3pPr>
              <a:defRPr sz="1100">
                <a:solidFill>
                  <a:schemeClr val="accent4"/>
                </a:solidFill>
              </a:defRPr>
            </a:lvl3pPr>
            <a:lvl4pPr>
              <a:defRPr sz="1100">
                <a:solidFill>
                  <a:schemeClr val="accent4"/>
                </a:solidFill>
              </a:defRPr>
            </a:lvl4pPr>
            <a:lvl5pPr>
              <a:defRPr sz="1100">
                <a:solidFill>
                  <a:schemeClr val="accent4"/>
                </a:solidFill>
              </a:defRPr>
            </a:lvl5pPr>
          </a:lstStyle>
          <a:p>
            <a:pPr lvl="0"/>
            <a:r>
              <a:rPr lang="de-DE" dirty="0"/>
              <a:t>MASTERTEXTFORMAT BEARBEITEN</a:t>
            </a:r>
          </a:p>
          <a:p>
            <a:pPr lvl="1"/>
            <a:endParaRPr lang="de-DE" dirty="0"/>
          </a:p>
          <a:p>
            <a:pPr lvl="0"/>
            <a:r>
              <a:rPr lang="de-DE" dirty="0"/>
              <a:t>Zweite Ebene</a:t>
            </a:r>
          </a:p>
          <a:p>
            <a:pPr lvl="2"/>
            <a:r>
              <a:rPr lang="de-DE" dirty="0"/>
              <a:t>Dritte Ebene</a:t>
            </a:r>
          </a:p>
        </p:txBody>
      </p:sp>
      <p:sp>
        <p:nvSpPr>
          <p:cNvPr id="12" name="Content Placeholder 2">
            <a:extLst>
              <a:ext uri="{FF2B5EF4-FFF2-40B4-BE49-F238E27FC236}">
                <a16:creationId xmlns:a16="http://schemas.microsoft.com/office/drawing/2014/main" id="{1CA996B3-76AA-5342-9854-6341FAF2F39D}"/>
              </a:ext>
            </a:extLst>
          </p:cNvPr>
          <p:cNvSpPr>
            <a:spLocks noGrp="1"/>
          </p:cNvSpPr>
          <p:nvPr>
            <p:ph idx="13"/>
          </p:nvPr>
        </p:nvSpPr>
        <p:spPr>
          <a:xfrm>
            <a:off x="5579918" y="1934631"/>
            <a:ext cx="1428922" cy="2090975"/>
          </a:xfrm>
        </p:spPr>
        <p:txBody>
          <a:bodyPr/>
          <a:lstStyle>
            <a:lvl1pPr marL="0" indent="0">
              <a:buNone/>
              <a:defRPr/>
            </a:lvl1pPr>
          </a:lstStyle>
          <a:p>
            <a:pPr lvl="0"/>
            <a:endParaRPr lang="en-US" dirty="0"/>
          </a:p>
        </p:txBody>
      </p:sp>
      <p:sp>
        <p:nvSpPr>
          <p:cNvPr id="13" name="Content Placeholder 2">
            <a:extLst>
              <a:ext uri="{FF2B5EF4-FFF2-40B4-BE49-F238E27FC236}">
                <a16:creationId xmlns:a16="http://schemas.microsoft.com/office/drawing/2014/main" id="{F61FC994-B597-3941-9D65-4E2D19ACAA01}"/>
              </a:ext>
            </a:extLst>
          </p:cNvPr>
          <p:cNvSpPr>
            <a:spLocks noGrp="1"/>
          </p:cNvSpPr>
          <p:nvPr>
            <p:ph idx="14"/>
          </p:nvPr>
        </p:nvSpPr>
        <p:spPr>
          <a:xfrm>
            <a:off x="5579918" y="4199480"/>
            <a:ext cx="1428922" cy="2090975"/>
          </a:xfrm>
        </p:spPr>
        <p:txBody>
          <a:bodyPr/>
          <a:lstStyle>
            <a:lvl1pPr marL="0" indent="0">
              <a:buNone/>
              <a:defRPr/>
            </a:lvl1pPr>
          </a:lstStyle>
          <a:p>
            <a:pPr lvl="0"/>
            <a:endParaRPr lang="en-US" dirty="0"/>
          </a:p>
        </p:txBody>
      </p:sp>
      <p:sp>
        <p:nvSpPr>
          <p:cNvPr id="14" name="Content Placeholder 2">
            <a:extLst>
              <a:ext uri="{FF2B5EF4-FFF2-40B4-BE49-F238E27FC236}">
                <a16:creationId xmlns:a16="http://schemas.microsoft.com/office/drawing/2014/main" id="{F4D334FA-B0C5-394B-91CA-532F7C20A24C}"/>
              </a:ext>
            </a:extLst>
          </p:cNvPr>
          <p:cNvSpPr>
            <a:spLocks noGrp="1"/>
          </p:cNvSpPr>
          <p:nvPr>
            <p:ph idx="15"/>
          </p:nvPr>
        </p:nvSpPr>
        <p:spPr>
          <a:xfrm>
            <a:off x="5579918" y="6465067"/>
            <a:ext cx="1428922" cy="2090975"/>
          </a:xfrm>
        </p:spPr>
        <p:txBody>
          <a:bodyPr/>
          <a:lstStyle>
            <a:lvl1pPr marL="0" indent="0">
              <a:buNone/>
              <a:defRPr/>
            </a:lvl1pPr>
          </a:lstStyle>
          <a:p>
            <a:pPr lvl="0"/>
            <a:endParaRPr lang="en-US" dirty="0"/>
          </a:p>
        </p:txBody>
      </p:sp>
      <p:sp>
        <p:nvSpPr>
          <p:cNvPr id="15" name="Textplatzhalter 5">
            <a:extLst>
              <a:ext uri="{FF2B5EF4-FFF2-40B4-BE49-F238E27FC236}">
                <a16:creationId xmlns:a16="http://schemas.microsoft.com/office/drawing/2014/main" id="{CE4C0E4B-AC81-5443-8E3E-8310D18B2949}"/>
              </a:ext>
            </a:extLst>
          </p:cNvPr>
          <p:cNvSpPr>
            <a:spLocks noGrp="1"/>
          </p:cNvSpPr>
          <p:nvPr>
            <p:ph type="body" sz="quarter" idx="17" hasCustomPrompt="1"/>
          </p:nvPr>
        </p:nvSpPr>
        <p:spPr>
          <a:xfrm>
            <a:off x="550834" y="4201176"/>
            <a:ext cx="6458005" cy="2090975"/>
          </a:xfrm>
        </p:spPr>
        <p:txBody>
          <a:bodyPr>
            <a:normAutofit/>
          </a:bodyPr>
          <a:lstStyle>
            <a:lvl1pPr marL="0" indent="0">
              <a:buNone/>
              <a:defRPr lang="de-DE" sz="14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sz="1100" b="0">
                <a:solidFill>
                  <a:schemeClr val="accent4"/>
                </a:solidFill>
              </a:defRPr>
            </a:lvl2pPr>
            <a:lvl3pPr>
              <a:defRPr sz="1100">
                <a:solidFill>
                  <a:schemeClr val="accent4"/>
                </a:solidFill>
              </a:defRPr>
            </a:lvl3pPr>
            <a:lvl4pPr>
              <a:defRPr sz="1100">
                <a:solidFill>
                  <a:schemeClr val="accent4"/>
                </a:solidFill>
              </a:defRPr>
            </a:lvl4pPr>
            <a:lvl5pPr>
              <a:defRPr sz="1100">
                <a:solidFill>
                  <a:schemeClr val="accent4"/>
                </a:solidFill>
              </a:defRPr>
            </a:lvl5pPr>
          </a:lstStyle>
          <a:p>
            <a:pPr marL="0" lvl="0" indent="0" algn="l" defTabSz="755934" rtl="0" eaLnBrk="1" latinLnBrk="0" hangingPunct="1">
              <a:lnSpc>
                <a:spcPct val="90000"/>
              </a:lnSpc>
              <a:spcBef>
                <a:spcPts val="827"/>
              </a:spcBef>
              <a:buClr>
                <a:srgbClr val="0078AF"/>
              </a:buClr>
              <a:buFont typeface="Wingdings" pitchFamily="2" charset="2"/>
              <a:buNone/>
            </a:pPr>
            <a:r>
              <a:rPr lang="de-DE" dirty="0"/>
              <a:t>MASTERTEXTFORMAT BEARBEITEN</a:t>
            </a:r>
          </a:p>
          <a:p>
            <a:pPr lvl="1"/>
            <a:endParaRPr lang="de-DE" dirty="0"/>
          </a:p>
          <a:p>
            <a:pPr lvl="0"/>
            <a:r>
              <a:rPr lang="de-DE" dirty="0"/>
              <a:t>Zweite Ebene</a:t>
            </a:r>
          </a:p>
          <a:p>
            <a:pPr lvl="2"/>
            <a:r>
              <a:rPr lang="de-DE" dirty="0"/>
              <a:t>Dritte Ebene</a:t>
            </a:r>
          </a:p>
        </p:txBody>
      </p:sp>
      <p:sp>
        <p:nvSpPr>
          <p:cNvPr id="17" name="Textplatzhalter 5">
            <a:extLst>
              <a:ext uri="{FF2B5EF4-FFF2-40B4-BE49-F238E27FC236}">
                <a16:creationId xmlns:a16="http://schemas.microsoft.com/office/drawing/2014/main" id="{03656D4F-8181-0243-9B72-556BFC439EE6}"/>
              </a:ext>
            </a:extLst>
          </p:cNvPr>
          <p:cNvSpPr>
            <a:spLocks noGrp="1"/>
          </p:cNvSpPr>
          <p:nvPr>
            <p:ph type="body" sz="quarter" idx="18" hasCustomPrompt="1"/>
          </p:nvPr>
        </p:nvSpPr>
        <p:spPr>
          <a:xfrm>
            <a:off x="550834" y="6464329"/>
            <a:ext cx="6458005" cy="2091713"/>
          </a:xfrm>
        </p:spPr>
        <p:txBody>
          <a:bodyPr>
            <a:normAutofit/>
          </a:bodyPr>
          <a:lstStyle>
            <a:lvl1pPr marL="0" indent="0">
              <a:buNone/>
              <a:defRPr sz="1400" b="0">
                <a:solidFill>
                  <a:schemeClr val="tx1"/>
                </a:solidFill>
              </a:defRPr>
            </a:lvl1pPr>
            <a:lvl2pPr>
              <a:defRPr sz="1100" b="0">
                <a:solidFill>
                  <a:schemeClr val="accent4"/>
                </a:solidFill>
              </a:defRPr>
            </a:lvl2pPr>
            <a:lvl3pPr>
              <a:defRPr sz="1100">
                <a:solidFill>
                  <a:schemeClr val="accent4"/>
                </a:solidFill>
              </a:defRPr>
            </a:lvl3pPr>
            <a:lvl4pPr>
              <a:defRPr sz="1100">
                <a:solidFill>
                  <a:schemeClr val="accent4"/>
                </a:solidFill>
              </a:defRPr>
            </a:lvl4pPr>
            <a:lvl5pPr>
              <a:defRPr sz="1100">
                <a:solidFill>
                  <a:schemeClr val="accent4"/>
                </a:solidFill>
              </a:defRPr>
            </a:lvl5pPr>
          </a:lstStyle>
          <a:p>
            <a:pPr lvl="0"/>
            <a:r>
              <a:rPr lang="de-DE" dirty="0"/>
              <a:t>MASTERTEXTFORMAT BEARBEITEN</a:t>
            </a:r>
          </a:p>
          <a:p>
            <a:pPr lvl="1"/>
            <a:endParaRPr lang="de-DE" dirty="0"/>
          </a:p>
          <a:p>
            <a:pPr lvl="0"/>
            <a:r>
              <a:rPr lang="de-DE" dirty="0"/>
              <a:t>Zweite Ebene</a:t>
            </a:r>
          </a:p>
          <a:p>
            <a:pPr lvl="2"/>
            <a:r>
              <a:rPr lang="de-DE" dirty="0"/>
              <a:t>Dritte Ebene</a:t>
            </a:r>
          </a:p>
        </p:txBody>
      </p:sp>
      <p:sp>
        <p:nvSpPr>
          <p:cNvPr id="18" name="Textplatzhalter 5">
            <a:extLst>
              <a:ext uri="{FF2B5EF4-FFF2-40B4-BE49-F238E27FC236}">
                <a16:creationId xmlns:a16="http://schemas.microsoft.com/office/drawing/2014/main" id="{61EB46C0-CF1D-7A47-A420-5E905F5C2E83}"/>
              </a:ext>
            </a:extLst>
          </p:cNvPr>
          <p:cNvSpPr>
            <a:spLocks noGrp="1"/>
          </p:cNvSpPr>
          <p:nvPr>
            <p:ph type="body" sz="quarter" idx="19" hasCustomPrompt="1"/>
          </p:nvPr>
        </p:nvSpPr>
        <p:spPr>
          <a:xfrm>
            <a:off x="1596054" y="761774"/>
            <a:ext cx="5439746" cy="341469"/>
          </a:xfrm>
        </p:spPr>
        <p:txBody>
          <a:bodyPr tIns="0" rIns="0" bIns="0" anchor="ctr" anchorCtr="0">
            <a:noAutofit/>
          </a:bodyPr>
          <a:lstStyle>
            <a:lvl1pPr>
              <a:lnSpc>
                <a:spcPts val="1420"/>
              </a:lnSpc>
              <a:spcBef>
                <a:spcPts val="827"/>
              </a:spcBef>
              <a:defRPr sz="1600">
                <a:solidFill>
                  <a:schemeClr val="bg1"/>
                </a:solidFill>
              </a:defRPr>
            </a:lvl1pPr>
          </a:lstStyle>
          <a:p>
            <a:pPr lvl="0"/>
            <a:r>
              <a:rPr lang="de-DE" dirty="0"/>
              <a:t>PRODUKTNAME</a:t>
            </a:r>
          </a:p>
        </p:txBody>
      </p:sp>
      <p:sp>
        <p:nvSpPr>
          <p:cNvPr id="19" name="Textplatzhalter 7">
            <a:extLst>
              <a:ext uri="{FF2B5EF4-FFF2-40B4-BE49-F238E27FC236}">
                <a16:creationId xmlns:a16="http://schemas.microsoft.com/office/drawing/2014/main" id="{4A3308B6-4C40-7E4D-85E9-E58E820FD480}"/>
              </a:ext>
            </a:extLst>
          </p:cNvPr>
          <p:cNvSpPr>
            <a:spLocks noGrp="1"/>
          </p:cNvSpPr>
          <p:nvPr>
            <p:ph type="body" sz="quarter" idx="20" hasCustomPrompt="1"/>
          </p:nvPr>
        </p:nvSpPr>
        <p:spPr>
          <a:xfrm>
            <a:off x="1596055" y="1219699"/>
            <a:ext cx="5440364" cy="469954"/>
          </a:xfrm>
        </p:spPr>
        <p:txBody>
          <a:bodyPr tIns="0" rIns="0" bIns="0">
            <a:normAutofit/>
          </a:bodyPr>
          <a:lstStyle>
            <a:lvl1pPr>
              <a:lnSpc>
                <a:spcPts val="1420"/>
              </a:lnSpc>
              <a:spcBef>
                <a:spcPts val="227"/>
              </a:spcBef>
              <a:defRPr sz="1600">
                <a:solidFill>
                  <a:schemeClr val="bg1"/>
                </a:solidFill>
              </a:defRPr>
            </a:lvl1pPr>
          </a:lstStyle>
          <a:p>
            <a:pPr lvl="0"/>
            <a:r>
              <a:rPr lang="de-DE" dirty="0"/>
              <a:t>PRODUKTBESCHREIBUNG</a:t>
            </a:r>
          </a:p>
          <a:p>
            <a:pPr lvl="0"/>
            <a:r>
              <a:rPr lang="de-DE" dirty="0"/>
              <a:t>EINFÜGEN</a:t>
            </a:r>
          </a:p>
        </p:txBody>
      </p:sp>
    </p:spTree>
    <p:extLst>
      <p:ext uri="{BB962C8B-B14F-4D97-AF65-F5344CB8AC3E}">
        <p14:creationId xmlns:p14="http://schemas.microsoft.com/office/powerpoint/2010/main" val="3144810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19728" y="2846200"/>
            <a:ext cx="3212862" cy="6783857"/>
          </a:xfrm>
        </p:spPr>
        <p:txBody>
          <a:bodyPr/>
          <a:lstStyle>
            <a:lvl1pPr marL="0" indent="0">
              <a:lnSpc>
                <a:spcPct val="100000"/>
              </a:lnSpc>
              <a:buNone/>
              <a:defRPr sz="1400" b="0">
                <a:solidFill>
                  <a:schemeClr val="tx1"/>
                </a:solidFill>
              </a:defRPr>
            </a:lvl1pPr>
            <a:lvl2pPr marL="377967" indent="0">
              <a:buNone/>
              <a:defRPr/>
            </a:lvl2pPr>
            <a:lvl3pPr marL="755934" indent="0">
              <a:buNone/>
              <a:defRPr/>
            </a:lvl3pPr>
            <a:lvl4pPr marL="1133901" indent="0">
              <a:buNone/>
              <a:defRPr/>
            </a:lvl4pPr>
            <a:lvl5pPr marL="1511869" indent="0">
              <a:buNone/>
              <a:defRPr/>
            </a:lvl5pPr>
          </a:lstStyle>
          <a:p>
            <a:pPr lvl="0"/>
            <a:r>
              <a:rPr lang="de-DE" dirty="0"/>
              <a:t>MASTERTEXTFORMAT BEARBEITEN</a:t>
            </a:r>
          </a:p>
          <a:p>
            <a:pPr lvl="0"/>
            <a:endParaRPr lang="de-DE" dirty="0"/>
          </a:p>
          <a:p>
            <a:pPr lvl="0"/>
            <a:r>
              <a:rPr lang="de-DE" dirty="0"/>
              <a:t>Zweite Ebene</a:t>
            </a:r>
          </a:p>
        </p:txBody>
      </p:sp>
      <p:sp>
        <p:nvSpPr>
          <p:cNvPr id="4" name="Content Placeholder 3"/>
          <p:cNvSpPr>
            <a:spLocks noGrp="1"/>
          </p:cNvSpPr>
          <p:nvPr>
            <p:ph sz="half" idx="2" hasCustomPrompt="1"/>
          </p:nvPr>
        </p:nvSpPr>
        <p:spPr>
          <a:xfrm>
            <a:off x="3827085" y="2846200"/>
            <a:ext cx="3212862" cy="6783857"/>
          </a:xfrm>
        </p:spPr>
        <p:txBody>
          <a:bodyPr/>
          <a:lstStyle>
            <a:lvl1pPr marL="0" indent="0">
              <a:lnSpc>
                <a:spcPct val="100000"/>
              </a:lnSpc>
              <a:buNone/>
              <a:defRPr sz="1400" b="0">
                <a:solidFill>
                  <a:schemeClr val="tx1"/>
                </a:solidFill>
              </a:defRPr>
            </a:lvl1pPr>
            <a:lvl2pPr marL="377967" indent="0">
              <a:buNone/>
              <a:defRPr/>
            </a:lvl2pPr>
            <a:lvl3pPr marL="755934" indent="0">
              <a:buNone/>
              <a:defRPr/>
            </a:lvl3pPr>
            <a:lvl4pPr marL="1133901" indent="0">
              <a:buNone/>
              <a:defRPr/>
            </a:lvl4pPr>
            <a:lvl5pPr marL="1511869" indent="0">
              <a:buNone/>
              <a:defRPr/>
            </a:lvl5pPr>
          </a:lstStyle>
          <a:p>
            <a:pPr lvl="0"/>
            <a:r>
              <a:rPr lang="de-DE" dirty="0"/>
              <a:t>MASTERTEXTFORMAT BEARBEITEN</a:t>
            </a:r>
          </a:p>
          <a:p>
            <a:pPr lvl="0"/>
            <a:endParaRPr lang="de-DE" dirty="0"/>
          </a:p>
          <a:p>
            <a:pPr lvl="0"/>
            <a:r>
              <a:rPr lang="de-DE" dirty="0"/>
              <a:t>Zweite Ebene</a:t>
            </a:r>
          </a:p>
        </p:txBody>
      </p:sp>
      <p:sp>
        <p:nvSpPr>
          <p:cNvPr id="10" name="Textplatzhalter 5">
            <a:extLst>
              <a:ext uri="{FF2B5EF4-FFF2-40B4-BE49-F238E27FC236}">
                <a16:creationId xmlns:a16="http://schemas.microsoft.com/office/drawing/2014/main" id="{9CA33582-0DD8-434B-8FC4-14882AE91D44}"/>
              </a:ext>
            </a:extLst>
          </p:cNvPr>
          <p:cNvSpPr>
            <a:spLocks noGrp="1"/>
          </p:cNvSpPr>
          <p:nvPr>
            <p:ph type="body" sz="quarter" idx="13" hasCustomPrompt="1"/>
          </p:nvPr>
        </p:nvSpPr>
        <p:spPr>
          <a:xfrm>
            <a:off x="1596054" y="761774"/>
            <a:ext cx="5439746" cy="341469"/>
          </a:xfrm>
        </p:spPr>
        <p:txBody>
          <a:bodyPr tIns="0" rIns="0" bIns="0" anchor="ctr" anchorCtr="0">
            <a:noAutofit/>
          </a:bodyPr>
          <a:lstStyle>
            <a:lvl1pPr>
              <a:lnSpc>
                <a:spcPts val="1420"/>
              </a:lnSpc>
              <a:spcBef>
                <a:spcPts val="827"/>
              </a:spcBef>
              <a:defRPr sz="1600">
                <a:solidFill>
                  <a:schemeClr val="bg1"/>
                </a:solidFill>
              </a:defRPr>
            </a:lvl1pPr>
          </a:lstStyle>
          <a:p>
            <a:pPr lvl="0"/>
            <a:r>
              <a:rPr lang="de-DE" dirty="0"/>
              <a:t>PRODUKTNAME</a:t>
            </a:r>
          </a:p>
        </p:txBody>
      </p:sp>
      <p:sp>
        <p:nvSpPr>
          <p:cNvPr id="11" name="Textplatzhalter 7">
            <a:extLst>
              <a:ext uri="{FF2B5EF4-FFF2-40B4-BE49-F238E27FC236}">
                <a16:creationId xmlns:a16="http://schemas.microsoft.com/office/drawing/2014/main" id="{91BBD6FF-1F73-9D43-BE54-E75CA9141B68}"/>
              </a:ext>
            </a:extLst>
          </p:cNvPr>
          <p:cNvSpPr>
            <a:spLocks noGrp="1"/>
          </p:cNvSpPr>
          <p:nvPr>
            <p:ph type="body" sz="quarter" idx="14" hasCustomPrompt="1"/>
          </p:nvPr>
        </p:nvSpPr>
        <p:spPr>
          <a:xfrm>
            <a:off x="1596055" y="1219699"/>
            <a:ext cx="5440364" cy="469954"/>
          </a:xfrm>
        </p:spPr>
        <p:txBody>
          <a:bodyPr tIns="0" rIns="0" bIns="0">
            <a:normAutofit/>
          </a:bodyPr>
          <a:lstStyle>
            <a:lvl1pPr>
              <a:lnSpc>
                <a:spcPts val="1420"/>
              </a:lnSpc>
              <a:spcBef>
                <a:spcPts val="227"/>
              </a:spcBef>
              <a:defRPr sz="1600">
                <a:solidFill>
                  <a:schemeClr val="bg1"/>
                </a:solidFill>
              </a:defRPr>
            </a:lvl1pPr>
          </a:lstStyle>
          <a:p>
            <a:pPr lvl="0"/>
            <a:r>
              <a:rPr lang="de-DE" dirty="0"/>
              <a:t>PRODUKTBESCHREIBUNG</a:t>
            </a:r>
          </a:p>
          <a:p>
            <a:pPr lvl="0"/>
            <a:r>
              <a:rPr lang="de-DE" dirty="0"/>
              <a:t>EINFÜGEN</a:t>
            </a:r>
          </a:p>
        </p:txBody>
      </p:sp>
    </p:spTree>
    <p:extLst>
      <p:ext uri="{BB962C8B-B14F-4D97-AF65-F5344CB8AC3E}">
        <p14:creationId xmlns:p14="http://schemas.microsoft.com/office/powerpoint/2010/main" val="3693825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Vergleich">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713" y="2620980"/>
            <a:ext cx="3198096" cy="738446"/>
          </a:xfrm>
        </p:spPr>
        <p:txBody>
          <a:bodyPr anchor="b">
            <a:normAutofit/>
          </a:bodyPr>
          <a:lstStyle>
            <a:lvl1pPr marL="0" indent="0">
              <a:buNone/>
              <a:defRPr sz="1400"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dirty="0"/>
              <a:t>MASTERTEXTFORMAT BEARBEITEN</a:t>
            </a:r>
          </a:p>
        </p:txBody>
      </p:sp>
      <p:sp>
        <p:nvSpPr>
          <p:cNvPr id="4" name="Content Placeholder 3"/>
          <p:cNvSpPr>
            <a:spLocks noGrp="1"/>
          </p:cNvSpPr>
          <p:nvPr>
            <p:ph sz="half" idx="2"/>
          </p:nvPr>
        </p:nvSpPr>
        <p:spPr>
          <a:xfrm>
            <a:off x="520713" y="3497979"/>
            <a:ext cx="3198096" cy="1847928"/>
          </a:xfrm>
        </p:spPr>
        <p:txBody>
          <a:bodyPr/>
          <a:lstStyle>
            <a:lvl1pPr>
              <a:defRPr sz="1400" b="0"/>
            </a:lvl1pPr>
          </a:lstStyle>
          <a:p>
            <a:pPr lvl="0"/>
            <a:r>
              <a:rPr lang="de-DE" dirty="0"/>
              <a:t>Mastertextformat bearbeiten</a:t>
            </a:r>
          </a:p>
          <a:p>
            <a:pPr lvl="1"/>
            <a:r>
              <a:rPr lang="de-DE" dirty="0"/>
              <a:t>Zweite Ebene</a:t>
            </a:r>
          </a:p>
        </p:txBody>
      </p:sp>
      <p:sp>
        <p:nvSpPr>
          <p:cNvPr id="5" name="Text Placeholder 4"/>
          <p:cNvSpPr>
            <a:spLocks noGrp="1"/>
          </p:cNvSpPr>
          <p:nvPr>
            <p:ph type="body" sz="quarter" idx="3" hasCustomPrompt="1"/>
          </p:nvPr>
        </p:nvSpPr>
        <p:spPr>
          <a:xfrm>
            <a:off x="3827086" y="2620980"/>
            <a:ext cx="3213847" cy="738446"/>
          </a:xfrm>
        </p:spPr>
        <p:txBody>
          <a:bodyPr anchor="b">
            <a:normAutofit/>
          </a:bodyPr>
          <a:lstStyle>
            <a:lvl1pPr marL="0" indent="0">
              <a:buNone/>
              <a:defRPr sz="1400"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dirty="0"/>
              <a:t>MASTERTEXTFORMAT BEARBEITEN</a:t>
            </a:r>
          </a:p>
        </p:txBody>
      </p:sp>
      <p:sp>
        <p:nvSpPr>
          <p:cNvPr id="6" name="Content Placeholder 5"/>
          <p:cNvSpPr>
            <a:spLocks noGrp="1"/>
          </p:cNvSpPr>
          <p:nvPr>
            <p:ph sz="quarter" idx="4"/>
          </p:nvPr>
        </p:nvSpPr>
        <p:spPr>
          <a:xfrm>
            <a:off x="3827086" y="3497979"/>
            <a:ext cx="3213847" cy="1847928"/>
          </a:xfrm>
        </p:spPr>
        <p:txBody>
          <a:bodyPr/>
          <a:lstStyle>
            <a:lvl1pPr>
              <a:defRPr sz="1400" b="0"/>
            </a:lvl1pPr>
          </a:lstStyle>
          <a:p>
            <a:pPr lvl="0"/>
            <a:r>
              <a:rPr lang="de-DE" dirty="0"/>
              <a:t>Mastertextformat bearbeiten</a:t>
            </a:r>
          </a:p>
          <a:p>
            <a:pPr lvl="1"/>
            <a:r>
              <a:rPr lang="de-DE" dirty="0"/>
              <a:t>Zweite Ebene</a:t>
            </a:r>
          </a:p>
        </p:txBody>
      </p:sp>
      <p:sp>
        <p:nvSpPr>
          <p:cNvPr id="10" name="Text Placeholder 2">
            <a:extLst>
              <a:ext uri="{FF2B5EF4-FFF2-40B4-BE49-F238E27FC236}">
                <a16:creationId xmlns:a16="http://schemas.microsoft.com/office/drawing/2014/main" id="{4E723376-BD1A-F64B-AC73-71043709E889}"/>
              </a:ext>
            </a:extLst>
          </p:cNvPr>
          <p:cNvSpPr>
            <a:spLocks noGrp="1"/>
          </p:cNvSpPr>
          <p:nvPr>
            <p:ph type="body" idx="12" hasCustomPrompt="1"/>
          </p:nvPr>
        </p:nvSpPr>
        <p:spPr>
          <a:xfrm>
            <a:off x="520713" y="5531424"/>
            <a:ext cx="3198096" cy="738446"/>
          </a:xfrm>
        </p:spPr>
        <p:txBody>
          <a:bodyPr anchor="b">
            <a:normAutofit/>
          </a:bodyPr>
          <a:lstStyle>
            <a:lvl1pPr marL="0" indent="0">
              <a:buNone/>
              <a:defRPr sz="1400"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dirty="0"/>
              <a:t>MASTERTEXTFORMAT BEARBEITEN</a:t>
            </a:r>
          </a:p>
        </p:txBody>
      </p:sp>
      <p:sp>
        <p:nvSpPr>
          <p:cNvPr id="11" name="Content Placeholder 3">
            <a:extLst>
              <a:ext uri="{FF2B5EF4-FFF2-40B4-BE49-F238E27FC236}">
                <a16:creationId xmlns:a16="http://schemas.microsoft.com/office/drawing/2014/main" id="{49B7FEB6-F4C7-DD41-AC75-1F8F6D38B9C7}"/>
              </a:ext>
            </a:extLst>
          </p:cNvPr>
          <p:cNvSpPr>
            <a:spLocks noGrp="1"/>
          </p:cNvSpPr>
          <p:nvPr>
            <p:ph sz="half" idx="13"/>
          </p:nvPr>
        </p:nvSpPr>
        <p:spPr>
          <a:xfrm>
            <a:off x="520713" y="6408423"/>
            <a:ext cx="3198096" cy="3172898"/>
          </a:xfrm>
        </p:spPr>
        <p:txBody>
          <a:bodyPr/>
          <a:lstStyle>
            <a:lvl1pPr>
              <a:defRPr sz="1400" b="0"/>
            </a:lvl1pPr>
          </a:lstStyle>
          <a:p>
            <a:pPr lvl="0"/>
            <a:r>
              <a:rPr lang="de-DE" dirty="0"/>
              <a:t>Mastertextformat bearbeiten</a:t>
            </a:r>
          </a:p>
          <a:p>
            <a:pPr lvl="1"/>
            <a:r>
              <a:rPr lang="de-DE" dirty="0"/>
              <a:t>Zweite Ebene</a:t>
            </a:r>
          </a:p>
        </p:txBody>
      </p:sp>
      <p:sp>
        <p:nvSpPr>
          <p:cNvPr id="12" name="Text Placeholder 4">
            <a:extLst>
              <a:ext uri="{FF2B5EF4-FFF2-40B4-BE49-F238E27FC236}">
                <a16:creationId xmlns:a16="http://schemas.microsoft.com/office/drawing/2014/main" id="{903BD5EE-85E3-2D46-879D-B063D483B722}"/>
              </a:ext>
            </a:extLst>
          </p:cNvPr>
          <p:cNvSpPr>
            <a:spLocks noGrp="1"/>
          </p:cNvSpPr>
          <p:nvPr>
            <p:ph type="body" sz="quarter" idx="14" hasCustomPrompt="1"/>
          </p:nvPr>
        </p:nvSpPr>
        <p:spPr>
          <a:xfrm>
            <a:off x="3827086" y="5531424"/>
            <a:ext cx="3213847" cy="738446"/>
          </a:xfrm>
        </p:spPr>
        <p:txBody>
          <a:bodyPr anchor="b">
            <a:normAutofit/>
          </a:bodyPr>
          <a:lstStyle>
            <a:lvl1pPr marL="0" indent="0">
              <a:buNone/>
              <a:defRPr sz="1400"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dirty="0"/>
              <a:t>MASTERTEXTFORMAT BEARBEITEN</a:t>
            </a:r>
          </a:p>
        </p:txBody>
      </p:sp>
      <p:sp>
        <p:nvSpPr>
          <p:cNvPr id="13" name="Content Placeholder 5">
            <a:extLst>
              <a:ext uri="{FF2B5EF4-FFF2-40B4-BE49-F238E27FC236}">
                <a16:creationId xmlns:a16="http://schemas.microsoft.com/office/drawing/2014/main" id="{FDB85C24-EB97-9647-8DD1-237B24CDD25D}"/>
              </a:ext>
            </a:extLst>
          </p:cNvPr>
          <p:cNvSpPr>
            <a:spLocks noGrp="1"/>
          </p:cNvSpPr>
          <p:nvPr>
            <p:ph sz="quarter" idx="15"/>
          </p:nvPr>
        </p:nvSpPr>
        <p:spPr>
          <a:xfrm>
            <a:off x="3827086" y="6408422"/>
            <a:ext cx="3213847" cy="3172899"/>
          </a:xfrm>
        </p:spPr>
        <p:txBody>
          <a:bodyPr/>
          <a:lstStyle>
            <a:lvl1pPr>
              <a:defRPr sz="1400" b="0"/>
            </a:lvl1pPr>
          </a:lstStyle>
          <a:p>
            <a:pPr lvl="0"/>
            <a:r>
              <a:rPr lang="de-DE" dirty="0"/>
              <a:t>Mastertextformat bearbeiten</a:t>
            </a:r>
          </a:p>
          <a:p>
            <a:pPr lvl="1"/>
            <a:r>
              <a:rPr lang="de-DE" dirty="0"/>
              <a:t>Zweite Ebene</a:t>
            </a:r>
          </a:p>
        </p:txBody>
      </p:sp>
      <p:sp>
        <p:nvSpPr>
          <p:cNvPr id="19" name="Textplatzhalter 5">
            <a:extLst>
              <a:ext uri="{FF2B5EF4-FFF2-40B4-BE49-F238E27FC236}">
                <a16:creationId xmlns:a16="http://schemas.microsoft.com/office/drawing/2014/main" id="{431D57BF-3FA4-C749-990B-65A4F8FD79D5}"/>
              </a:ext>
            </a:extLst>
          </p:cNvPr>
          <p:cNvSpPr>
            <a:spLocks noGrp="1"/>
          </p:cNvSpPr>
          <p:nvPr>
            <p:ph type="body" sz="quarter" idx="16" hasCustomPrompt="1"/>
          </p:nvPr>
        </p:nvSpPr>
        <p:spPr>
          <a:xfrm>
            <a:off x="1596054" y="761774"/>
            <a:ext cx="5439746" cy="341469"/>
          </a:xfrm>
        </p:spPr>
        <p:txBody>
          <a:bodyPr tIns="0" rIns="0" bIns="0" anchor="ctr" anchorCtr="0">
            <a:noAutofit/>
          </a:bodyPr>
          <a:lstStyle>
            <a:lvl1pPr>
              <a:lnSpc>
                <a:spcPts val="1420"/>
              </a:lnSpc>
              <a:spcBef>
                <a:spcPts val="827"/>
              </a:spcBef>
              <a:defRPr sz="1600">
                <a:solidFill>
                  <a:schemeClr val="bg1"/>
                </a:solidFill>
              </a:defRPr>
            </a:lvl1pPr>
          </a:lstStyle>
          <a:p>
            <a:pPr lvl="0"/>
            <a:r>
              <a:rPr lang="de-DE" dirty="0"/>
              <a:t>PRODUKTNAME</a:t>
            </a:r>
          </a:p>
        </p:txBody>
      </p:sp>
      <p:sp>
        <p:nvSpPr>
          <p:cNvPr id="20" name="Textplatzhalter 7">
            <a:extLst>
              <a:ext uri="{FF2B5EF4-FFF2-40B4-BE49-F238E27FC236}">
                <a16:creationId xmlns:a16="http://schemas.microsoft.com/office/drawing/2014/main" id="{3FB78C2B-4197-8048-AF28-FACD55F947CA}"/>
              </a:ext>
            </a:extLst>
          </p:cNvPr>
          <p:cNvSpPr>
            <a:spLocks noGrp="1"/>
          </p:cNvSpPr>
          <p:nvPr>
            <p:ph type="body" sz="quarter" idx="17" hasCustomPrompt="1"/>
          </p:nvPr>
        </p:nvSpPr>
        <p:spPr>
          <a:xfrm>
            <a:off x="1596055" y="1219699"/>
            <a:ext cx="5440364" cy="469954"/>
          </a:xfrm>
        </p:spPr>
        <p:txBody>
          <a:bodyPr tIns="0" rIns="0" bIns="0">
            <a:normAutofit/>
          </a:bodyPr>
          <a:lstStyle>
            <a:lvl1pPr>
              <a:lnSpc>
                <a:spcPts val="1420"/>
              </a:lnSpc>
              <a:spcBef>
                <a:spcPts val="227"/>
              </a:spcBef>
              <a:defRPr sz="1600">
                <a:solidFill>
                  <a:schemeClr val="bg1"/>
                </a:solidFill>
              </a:defRPr>
            </a:lvl1pPr>
          </a:lstStyle>
          <a:p>
            <a:pPr lvl="0"/>
            <a:r>
              <a:rPr lang="de-DE" dirty="0"/>
              <a:t>PRODUKTBESCHREIBUNG</a:t>
            </a:r>
          </a:p>
          <a:p>
            <a:pPr lvl="0"/>
            <a:r>
              <a:rPr lang="de-DE" dirty="0"/>
              <a:t>EINFÜGEN</a:t>
            </a:r>
          </a:p>
        </p:txBody>
      </p:sp>
    </p:spTree>
    <p:extLst>
      <p:ext uri="{BB962C8B-B14F-4D97-AF65-F5344CB8AC3E}">
        <p14:creationId xmlns:p14="http://schemas.microsoft.com/office/powerpoint/2010/main" val="2146975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713" y="2620980"/>
            <a:ext cx="3198096" cy="738446"/>
          </a:xfrm>
        </p:spPr>
        <p:txBody>
          <a:bodyPr anchor="b">
            <a:normAutofit/>
          </a:bodyPr>
          <a:lstStyle>
            <a:lvl1pPr marL="0" indent="0">
              <a:buNone/>
              <a:defRPr sz="1400"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dirty="0"/>
              <a:t>MASTERTEXTFORMAT BEARBEITEN</a:t>
            </a:r>
          </a:p>
        </p:txBody>
      </p:sp>
      <p:sp>
        <p:nvSpPr>
          <p:cNvPr id="4" name="Content Placeholder 3"/>
          <p:cNvSpPr>
            <a:spLocks noGrp="1"/>
          </p:cNvSpPr>
          <p:nvPr>
            <p:ph sz="half" idx="2"/>
          </p:nvPr>
        </p:nvSpPr>
        <p:spPr>
          <a:xfrm>
            <a:off x="520713" y="3497980"/>
            <a:ext cx="3198096" cy="1312560"/>
          </a:xfrm>
        </p:spPr>
        <p:txBody>
          <a:bodyPr/>
          <a:lstStyle>
            <a:lvl1pPr marL="0" indent="0">
              <a:buNone/>
              <a:defRPr sz="1400" b="0"/>
            </a:lvl1pPr>
          </a:lstStyle>
          <a:p>
            <a:pPr lvl="0"/>
            <a:r>
              <a:rPr lang="de-DE" dirty="0"/>
              <a:t>Mastertextformat bearbeiten</a:t>
            </a:r>
          </a:p>
          <a:p>
            <a:pPr lvl="1"/>
            <a:r>
              <a:rPr lang="de-DE" dirty="0"/>
              <a:t>Zweite Ebene</a:t>
            </a:r>
          </a:p>
        </p:txBody>
      </p:sp>
      <p:sp>
        <p:nvSpPr>
          <p:cNvPr id="5" name="Text Placeholder 4"/>
          <p:cNvSpPr>
            <a:spLocks noGrp="1"/>
          </p:cNvSpPr>
          <p:nvPr>
            <p:ph type="body" sz="quarter" idx="3" hasCustomPrompt="1"/>
          </p:nvPr>
        </p:nvSpPr>
        <p:spPr>
          <a:xfrm>
            <a:off x="3827086" y="2620980"/>
            <a:ext cx="3213847" cy="738446"/>
          </a:xfrm>
        </p:spPr>
        <p:txBody>
          <a:bodyPr anchor="b">
            <a:normAutofit/>
          </a:bodyPr>
          <a:lstStyle>
            <a:lvl1pPr marL="0" indent="0">
              <a:buNone/>
              <a:defRPr sz="1400"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dirty="0"/>
              <a:t>MASTERTEXTFORMAT BEARBEITEN</a:t>
            </a:r>
          </a:p>
        </p:txBody>
      </p:sp>
      <p:sp>
        <p:nvSpPr>
          <p:cNvPr id="6" name="Content Placeholder 5"/>
          <p:cNvSpPr>
            <a:spLocks noGrp="1"/>
          </p:cNvSpPr>
          <p:nvPr>
            <p:ph sz="quarter" idx="4"/>
          </p:nvPr>
        </p:nvSpPr>
        <p:spPr>
          <a:xfrm>
            <a:off x="3827086" y="3497980"/>
            <a:ext cx="3213847" cy="1312560"/>
          </a:xfrm>
        </p:spPr>
        <p:txBody>
          <a:bodyPr/>
          <a:lstStyle>
            <a:lvl1pPr marL="0" indent="0">
              <a:buNone/>
              <a:defRPr sz="1400" b="0"/>
            </a:lvl1pPr>
          </a:lstStyle>
          <a:p>
            <a:pPr lvl="0"/>
            <a:r>
              <a:rPr lang="de-DE" dirty="0"/>
              <a:t>Mastertextformat bearbeiten</a:t>
            </a:r>
          </a:p>
          <a:p>
            <a:pPr lvl="1"/>
            <a:r>
              <a:rPr lang="de-DE" dirty="0"/>
              <a:t>Zweite Ebene</a:t>
            </a:r>
          </a:p>
        </p:txBody>
      </p:sp>
      <p:sp>
        <p:nvSpPr>
          <p:cNvPr id="12" name="Textplatzhalter 5">
            <a:extLst>
              <a:ext uri="{FF2B5EF4-FFF2-40B4-BE49-F238E27FC236}">
                <a16:creationId xmlns:a16="http://schemas.microsoft.com/office/drawing/2014/main" id="{3A7687BD-3360-2942-842B-C925A0D77126}"/>
              </a:ext>
            </a:extLst>
          </p:cNvPr>
          <p:cNvSpPr>
            <a:spLocks noGrp="1"/>
          </p:cNvSpPr>
          <p:nvPr>
            <p:ph type="body" sz="quarter" idx="13" hasCustomPrompt="1"/>
          </p:nvPr>
        </p:nvSpPr>
        <p:spPr>
          <a:xfrm>
            <a:off x="1596054" y="761774"/>
            <a:ext cx="5439746" cy="341469"/>
          </a:xfrm>
        </p:spPr>
        <p:txBody>
          <a:bodyPr tIns="0" rIns="0" bIns="0" anchor="ctr" anchorCtr="0">
            <a:noAutofit/>
          </a:bodyPr>
          <a:lstStyle>
            <a:lvl1pPr>
              <a:lnSpc>
                <a:spcPts val="1420"/>
              </a:lnSpc>
              <a:spcBef>
                <a:spcPts val="827"/>
              </a:spcBef>
              <a:defRPr sz="1600">
                <a:solidFill>
                  <a:schemeClr val="bg1"/>
                </a:solidFill>
              </a:defRPr>
            </a:lvl1pPr>
          </a:lstStyle>
          <a:p>
            <a:pPr lvl="0"/>
            <a:r>
              <a:rPr lang="de-DE" dirty="0"/>
              <a:t>PRODUKTNAME</a:t>
            </a:r>
          </a:p>
        </p:txBody>
      </p:sp>
      <p:sp>
        <p:nvSpPr>
          <p:cNvPr id="13" name="Textplatzhalter 7">
            <a:extLst>
              <a:ext uri="{FF2B5EF4-FFF2-40B4-BE49-F238E27FC236}">
                <a16:creationId xmlns:a16="http://schemas.microsoft.com/office/drawing/2014/main" id="{865EBED2-E8FF-F744-8ABF-080D802D7409}"/>
              </a:ext>
            </a:extLst>
          </p:cNvPr>
          <p:cNvSpPr>
            <a:spLocks noGrp="1"/>
          </p:cNvSpPr>
          <p:nvPr>
            <p:ph type="body" sz="quarter" idx="14" hasCustomPrompt="1"/>
          </p:nvPr>
        </p:nvSpPr>
        <p:spPr>
          <a:xfrm>
            <a:off x="1596055" y="1219699"/>
            <a:ext cx="5440364" cy="469954"/>
          </a:xfrm>
        </p:spPr>
        <p:txBody>
          <a:bodyPr tIns="0" rIns="0" bIns="0">
            <a:normAutofit/>
          </a:bodyPr>
          <a:lstStyle>
            <a:lvl1pPr>
              <a:lnSpc>
                <a:spcPts val="1420"/>
              </a:lnSpc>
              <a:spcBef>
                <a:spcPts val="227"/>
              </a:spcBef>
              <a:defRPr sz="1600">
                <a:solidFill>
                  <a:schemeClr val="bg1"/>
                </a:solidFill>
              </a:defRPr>
            </a:lvl1pPr>
          </a:lstStyle>
          <a:p>
            <a:pPr lvl="0"/>
            <a:r>
              <a:rPr lang="de-DE" dirty="0"/>
              <a:t>PRODUKTBESCHREIBUNG</a:t>
            </a:r>
          </a:p>
          <a:p>
            <a:pPr lvl="0"/>
            <a:r>
              <a:rPr lang="de-DE" dirty="0"/>
              <a:t>EINFÜGEN</a:t>
            </a:r>
          </a:p>
        </p:txBody>
      </p:sp>
    </p:spTree>
    <p:extLst>
      <p:ext uri="{BB962C8B-B14F-4D97-AF65-F5344CB8AC3E}">
        <p14:creationId xmlns:p14="http://schemas.microsoft.com/office/powerpoint/2010/main" val="4010556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Vergleich">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0713" y="2620980"/>
            <a:ext cx="3198096" cy="738446"/>
          </a:xfrm>
        </p:spPr>
        <p:txBody>
          <a:bodyPr anchor="b">
            <a:normAutofit/>
          </a:bodyPr>
          <a:lstStyle>
            <a:lvl1pPr marL="0" indent="0">
              <a:buNone/>
              <a:defRPr sz="1400"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dirty="0"/>
              <a:t>MASTERTEXTFORMAT BEARBEITEN</a:t>
            </a:r>
          </a:p>
        </p:txBody>
      </p:sp>
      <p:sp>
        <p:nvSpPr>
          <p:cNvPr id="4" name="Content Placeholder 3"/>
          <p:cNvSpPr>
            <a:spLocks noGrp="1"/>
          </p:cNvSpPr>
          <p:nvPr>
            <p:ph sz="half" idx="2"/>
          </p:nvPr>
        </p:nvSpPr>
        <p:spPr>
          <a:xfrm>
            <a:off x="520713" y="3497980"/>
            <a:ext cx="3198096" cy="1312560"/>
          </a:xfrm>
        </p:spPr>
        <p:txBody>
          <a:bodyPr/>
          <a:lstStyle>
            <a:lvl1pPr marL="0" indent="0">
              <a:buNone/>
              <a:defRPr sz="1400" b="0"/>
            </a:lvl1pPr>
          </a:lstStyle>
          <a:p>
            <a:pPr lvl="0"/>
            <a:r>
              <a:rPr lang="de-DE" dirty="0"/>
              <a:t>Mastertextformat bearbeiten</a:t>
            </a:r>
          </a:p>
          <a:p>
            <a:pPr lvl="1"/>
            <a:r>
              <a:rPr lang="de-DE" dirty="0"/>
              <a:t>Zweite Ebene</a:t>
            </a:r>
          </a:p>
        </p:txBody>
      </p:sp>
      <p:sp>
        <p:nvSpPr>
          <p:cNvPr id="5" name="Text Placeholder 4"/>
          <p:cNvSpPr>
            <a:spLocks noGrp="1"/>
          </p:cNvSpPr>
          <p:nvPr>
            <p:ph type="body" sz="quarter" idx="3" hasCustomPrompt="1"/>
          </p:nvPr>
        </p:nvSpPr>
        <p:spPr>
          <a:xfrm>
            <a:off x="3827086" y="2620980"/>
            <a:ext cx="3213847" cy="738446"/>
          </a:xfrm>
        </p:spPr>
        <p:txBody>
          <a:bodyPr anchor="b">
            <a:normAutofit/>
          </a:bodyPr>
          <a:lstStyle>
            <a:lvl1pPr marL="0" indent="0">
              <a:buNone/>
              <a:defRPr sz="1400"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dirty="0"/>
              <a:t>MASTERTEXTFORMAT BEARBEITEN</a:t>
            </a:r>
          </a:p>
        </p:txBody>
      </p:sp>
      <p:sp>
        <p:nvSpPr>
          <p:cNvPr id="6" name="Content Placeholder 5"/>
          <p:cNvSpPr>
            <a:spLocks noGrp="1"/>
          </p:cNvSpPr>
          <p:nvPr>
            <p:ph sz="quarter" idx="4"/>
          </p:nvPr>
        </p:nvSpPr>
        <p:spPr>
          <a:xfrm>
            <a:off x="3827086" y="3497980"/>
            <a:ext cx="3213847" cy="1312560"/>
          </a:xfrm>
        </p:spPr>
        <p:txBody>
          <a:bodyPr/>
          <a:lstStyle>
            <a:lvl1pPr marL="0" indent="0">
              <a:buNone/>
              <a:defRPr sz="1400" b="0"/>
            </a:lvl1pPr>
          </a:lstStyle>
          <a:p>
            <a:pPr lvl="0"/>
            <a:r>
              <a:rPr lang="de-DE" dirty="0"/>
              <a:t>Mastertextformat bearbeiten</a:t>
            </a:r>
          </a:p>
          <a:p>
            <a:pPr lvl="1"/>
            <a:r>
              <a:rPr lang="de-DE" dirty="0"/>
              <a:t>Zweite Ebene</a:t>
            </a:r>
          </a:p>
        </p:txBody>
      </p:sp>
      <p:sp>
        <p:nvSpPr>
          <p:cNvPr id="10" name="Text Placeholder 2">
            <a:extLst>
              <a:ext uri="{FF2B5EF4-FFF2-40B4-BE49-F238E27FC236}">
                <a16:creationId xmlns:a16="http://schemas.microsoft.com/office/drawing/2014/main" id="{2B8BC19E-5729-7944-B6CB-70D3BF00B34A}"/>
              </a:ext>
            </a:extLst>
          </p:cNvPr>
          <p:cNvSpPr>
            <a:spLocks noGrp="1"/>
          </p:cNvSpPr>
          <p:nvPr>
            <p:ph type="body" idx="13" hasCustomPrompt="1"/>
          </p:nvPr>
        </p:nvSpPr>
        <p:spPr>
          <a:xfrm>
            <a:off x="520713" y="4919680"/>
            <a:ext cx="3198096" cy="738446"/>
          </a:xfrm>
        </p:spPr>
        <p:txBody>
          <a:bodyPr anchor="b">
            <a:normAutofit/>
          </a:bodyPr>
          <a:lstStyle>
            <a:lvl1pPr marL="0" indent="0">
              <a:buNone/>
              <a:defRPr sz="1400"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dirty="0"/>
              <a:t>MASTERTEXTFORMAT BEARBEITEN</a:t>
            </a:r>
          </a:p>
        </p:txBody>
      </p:sp>
      <p:sp>
        <p:nvSpPr>
          <p:cNvPr id="11" name="Content Placeholder 3">
            <a:extLst>
              <a:ext uri="{FF2B5EF4-FFF2-40B4-BE49-F238E27FC236}">
                <a16:creationId xmlns:a16="http://schemas.microsoft.com/office/drawing/2014/main" id="{57F662A5-A233-0542-8677-6F1DEDD9BB1A}"/>
              </a:ext>
            </a:extLst>
          </p:cNvPr>
          <p:cNvSpPr>
            <a:spLocks noGrp="1"/>
          </p:cNvSpPr>
          <p:nvPr>
            <p:ph sz="half" idx="14"/>
          </p:nvPr>
        </p:nvSpPr>
        <p:spPr>
          <a:xfrm>
            <a:off x="520713" y="5796680"/>
            <a:ext cx="3198096" cy="1312560"/>
          </a:xfrm>
        </p:spPr>
        <p:txBody>
          <a:bodyPr/>
          <a:lstStyle>
            <a:lvl1pPr marL="0" indent="0">
              <a:buNone/>
              <a:defRPr sz="1400" b="0"/>
            </a:lvl1pPr>
          </a:lstStyle>
          <a:p>
            <a:pPr lvl="0"/>
            <a:r>
              <a:rPr lang="de-DE" dirty="0"/>
              <a:t>Mastertextformat bearbeiten</a:t>
            </a:r>
          </a:p>
          <a:p>
            <a:pPr lvl="1"/>
            <a:r>
              <a:rPr lang="de-DE" dirty="0"/>
              <a:t>Zweite Ebene</a:t>
            </a:r>
          </a:p>
        </p:txBody>
      </p:sp>
      <p:sp>
        <p:nvSpPr>
          <p:cNvPr id="12" name="Text Placeholder 4">
            <a:extLst>
              <a:ext uri="{FF2B5EF4-FFF2-40B4-BE49-F238E27FC236}">
                <a16:creationId xmlns:a16="http://schemas.microsoft.com/office/drawing/2014/main" id="{F51ACD75-5EB8-5A40-981F-0873E2104875}"/>
              </a:ext>
            </a:extLst>
          </p:cNvPr>
          <p:cNvSpPr>
            <a:spLocks noGrp="1"/>
          </p:cNvSpPr>
          <p:nvPr>
            <p:ph type="body" sz="quarter" idx="15" hasCustomPrompt="1"/>
          </p:nvPr>
        </p:nvSpPr>
        <p:spPr>
          <a:xfrm>
            <a:off x="3827086" y="4919680"/>
            <a:ext cx="3213847" cy="738446"/>
          </a:xfrm>
        </p:spPr>
        <p:txBody>
          <a:bodyPr anchor="b">
            <a:normAutofit/>
          </a:bodyPr>
          <a:lstStyle>
            <a:lvl1pPr marL="0" indent="0">
              <a:buNone/>
              <a:defRPr sz="1400"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dirty="0"/>
              <a:t>MASTERTEXTFORMAT BEARBEITEN</a:t>
            </a:r>
          </a:p>
        </p:txBody>
      </p:sp>
      <p:sp>
        <p:nvSpPr>
          <p:cNvPr id="13" name="Content Placeholder 5">
            <a:extLst>
              <a:ext uri="{FF2B5EF4-FFF2-40B4-BE49-F238E27FC236}">
                <a16:creationId xmlns:a16="http://schemas.microsoft.com/office/drawing/2014/main" id="{E4F3F902-0816-EC40-AAF5-1DCB5E893A32}"/>
              </a:ext>
            </a:extLst>
          </p:cNvPr>
          <p:cNvSpPr>
            <a:spLocks noGrp="1"/>
          </p:cNvSpPr>
          <p:nvPr>
            <p:ph sz="quarter" idx="16"/>
          </p:nvPr>
        </p:nvSpPr>
        <p:spPr>
          <a:xfrm>
            <a:off x="3827086" y="5796680"/>
            <a:ext cx="3213847" cy="1312560"/>
          </a:xfrm>
        </p:spPr>
        <p:txBody>
          <a:bodyPr/>
          <a:lstStyle>
            <a:lvl1pPr marL="0" indent="0">
              <a:buNone/>
              <a:defRPr sz="1400" b="0"/>
            </a:lvl1pPr>
          </a:lstStyle>
          <a:p>
            <a:pPr lvl="0"/>
            <a:r>
              <a:rPr lang="de-DE" dirty="0"/>
              <a:t>Mastertextformat bearbeiten</a:t>
            </a:r>
          </a:p>
          <a:p>
            <a:pPr lvl="1"/>
            <a:r>
              <a:rPr lang="de-DE" dirty="0"/>
              <a:t>Zweite Ebene</a:t>
            </a:r>
          </a:p>
        </p:txBody>
      </p:sp>
      <p:sp>
        <p:nvSpPr>
          <p:cNvPr id="14" name="Text Placeholder 2">
            <a:extLst>
              <a:ext uri="{FF2B5EF4-FFF2-40B4-BE49-F238E27FC236}">
                <a16:creationId xmlns:a16="http://schemas.microsoft.com/office/drawing/2014/main" id="{88B188C5-188C-D749-AE63-2BAB018E738D}"/>
              </a:ext>
            </a:extLst>
          </p:cNvPr>
          <p:cNvSpPr>
            <a:spLocks noGrp="1"/>
          </p:cNvSpPr>
          <p:nvPr>
            <p:ph type="body" idx="17" hasCustomPrompt="1"/>
          </p:nvPr>
        </p:nvSpPr>
        <p:spPr>
          <a:xfrm>
            <a:off x="520713" y="7256480"/>
            <a:ext cx="3198096" cy="738446"/>
          </a:xfrm>
        </p:spPr>
        <p:txBody>
          <a:bodyPr anchor="b">
            <a:normAutofit/>
          </a:bodyPr>
          <a:lstStyle>
            <a:lvl1pPr marL="0" indent="0">
              <a:buNone/>
              <a:defRPr sz="1400"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dirty="0"/>
              <a:t>MASTERTEXTFORMAT BEARBEITEN</a:t>
            </a:r>
          </a:p>
        </p:txBody>
      </p:sp>
      <p:sp>
        <p:nvSpPr>
          <p:cNvPr id="15" name="Content Placeholder 3">
            <a:extLst>
              <a:ext uri="{FF2B5EF4-FFF2-40B4-BE49-F238E27FC236}">
                <a16:creationId xmlns:a16="http://schemas.microsoft.com/office/drawing/2014/main" id="{A8741B94-4C22-2E4E-A8A3-89C4E82D274B}"/>
              </a:ext>
            </a:extLst>
          </p:cNvPr>
          <p:cNvSpPr>
            <a:spLocks noGrp="1"/>
          </p:cNvSpPr>
          <p:nvPr>
            <p:ph sz="half" idx="18"/>
          </p:nvPr>
        </p:nvSpPr>
        <p:spPr>
          <a:xfrm>
            <a:off x="520713" y="8133480"/>
            <a:ext cx="3198096" cy="1312560"/>
          </a:xfrm>
        </p:spPr>
        <p:txBody>
          <a:bodyPr/>
          <a:lstStyle>
            <a:lvl1pPr marL="0" indent="0">
              <a:buNone/>
              <a:defRPr sz="1400" b="0"/>
            </a:lvl1pPr>
          </a:lstStyle>
          <a:p>
            <a:pPr lvl="0"/>
            <a:r>
              <a:rPr lang="de-DE" dirty="0"/>
              <a:t>Mastertextformat bearbeiten</a:t>
            </a:r>
          </a:p>
          <a:p>
            <a:pPr lvl="1"/>
            <a:r>
              <a:rPr lang="de-DE" dirty="0"/>
              <a:t>Zweite Ebene</a:t>
            </a:r>
          </a:p>
        </p:txBody>
      </p:sp>
      <p:sp>
        <p:nvSpPr>
          <p:cNvPr id="16" name="Text Placeholder 4">
            <a:extLst>
              <a:ext uri="{FF2B5EF4-FFF2-40B4-BE49-F238E27FC236}">
                <a16:creationId xmlns:a16="http://schemas.microsoft.com/office/drawing/2014/main" id="{6B759505-A5F2-1E4F-8491-9286C60FB624}"/>
              </a:ext>
            </a:extLst>
          </p:cNvPr>
          <p:cNvSpPr>
            <a:spLocks noGrp="1"/>
          </p:cNvSpPr>
          <p:nvPr>
            <p:ph type="body" sz="quarter" idx="19" hasCustomPrompt="1"/>
          </p:nvPr>
        </p:nvSpPr>
        <p:spPr>
          <a:xfrm>
            <a:off x="3827086" y="7256480"/>
            <a:ext cx="3213847" cy="738446"/>
          </a:xfrm>
        </p:spPr>
        <p:txBody>
          <a:bodyPr anchor="b">
            <a:normAutofit/>
          </a:bodyPr>
          <a:lstStyle>
            <a:lvl1pPr marL="0" indent="0">
              <a:buNone/>
              <a:defRPr sz="1400"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dirty="0"/>
              <a:t>MASTERTEXTFORMAT BEARBEITEN</a:t>
            </a:r>
          </a:p>
        </p:txBody>
      </p:sp>
      <p:sp>
        <p:nvSpPr>
          <p:cNvPr id="17" name="Content Placeholder 5">
            <a:extLst>
              <a:ext uri="{FF2B5EF4-FFF2-40B4-BE49-F238E27FC236}">
                <a16:creationId xmlns:a16="http://schemas.microsoft.com/office/drawing/2014/main" id="{3407B99E-38B1-EA4C-8144-C99AEE61A3CC}"/>
              </a:ext>
            </a:extLst>
          </p:cNvPr>
          <p:cNvSpPr>
            <a:spLocks noGrp="1"/>
          </p:cNvSpPr>
          <p:nvPr>
            <p:ph sz="quarter" idx="20"/>
          </p:nvPr>
        </p:nvSpPr>
        <p:spPr>
          <a:xfrm>
            <a:off x="3827086" y="8133480"/>
            <a:ext cx="3213847" cy="1312560"/>
          </a:xfrm>
        </p:spPr>
        <p:txBody>
          <a:bodyPr/>
          <a:lstStyle>
            <a:lvl1pPr marL="0" indent="0">
              <a:buNone/>
              <a:defRPr sz="1400" b="0"/>
            </a:lvl1pPr>
          </a:lstStyle>
          <a:p>
            <a:pPr lvl="0"/>
            <a:r>
              <a:rPr lang="de-DE" dirty="0"/>
              <a:t>Mastertextformat bearbeiten</a:t>
            </a:r>
          </a:p>
          <a:p>
            <a:pPr lvl="1"/>
            <a:r>
              <a:rPr lang="de-DE" dirty="0"/>
              <a:t>Zweite Ebene</a:t>
            </a:r>
          </a:p>
        </p:txBody>
      </p:sp>
      <p:sp>
        <p:nvSpPr>
          <p:cNvPr id="23" name="Textplatzhalter 5">
            <a:extLst>
              <a:ext uri="{FF2B5EF4-FFF2-40B4-BE49-F238E27FC236}">
                <a16:creationId xmlns:a16="http://schemas.microsoft.com/office/drawing/2014/main" id="{2D521B2F-F94C-6941-A963-D2BEB3281056}"/>
              </a:ext>
            </a:extLst>
          </p:cNvPr>
          <p:cNvSpPr>
            <a:spLocks noGrp="1"/>
          </p:cNvSpPr>
          <p:nvPr>
            <p:ph type="body" sz="quarter" idx="21" hasCustomPrompt="1"/>
          </p:nvPr>
        </p:nvSpPr>
        <p:spPr>
          <a:xfrm>
            <a:off x="1596054" y="761774"/>
            <a:ext cx="5439746" cy="341469"/>
          </a:xfrm>
        </p:spPr>
        <p:txBody>
          <a:bodyPr tIns="0" rIns="0" bIns="0" anchor="ctr" anchorCtr="0">
            <a:noAutofit/>
          </a:bodyPr>
          <a:lstStyle>
            <a:lvl1pPr>
              <a:lnSpc>
                <a:spcPts val="1420"/>
              </a:lnSpc>
              <a:spcBef>
                <a:spcPts val="827"/>
              </a:spcBef>
              <a:defRPr sz="1600">
                <a:solidFill>
                  <a:schemeClr val="bg1"/>
                </a:solidFill>
              </a:defRPr>
            </a:lvl1pPr>
          </a:lstStyle>
          <a:p>
            <a:pPr lvl="0"/>
            <a:r>
              <a:rPr lang="de-DE" dirty="0"/>
              <a:t>PRODUKTNAME</a:t>
            </a:r>
          </a:p>
        </p:txBody>
      </p:sp>
      <p:sp>
        <p:nvSpPr>
          <p:cNvPr id="24" name="Textplatzhalter 7">
            <a:extLst>
              <a:ext uri="{FF2B5EF4-FFF2-40B4-BE49-F238E27FC236}">
                <a16:creationId xmlns:a16="http://schemas.microsoft.com/office/drawing/2014/main" id="{934FCE1A-FF7B-5C46-86BA-FF6C9E5ED123}"/>
              </a:ext>
            </a:extLst>
          </p:cNvPr>
          <p:cNvSpPr>
            <a:spLocks noGrp="1"/>
          </p:cNvSpPr>
          <p:nvPr>
            <p:ph type="body" sz="quarter" idx="22" hasCustomPrompt="1"/>
          </p:nvPr>
        </p:nvSpPr>
        <p:spPr>
          <a:xfrm>
            <a:off x="1596055" y="1219699"/>
            <a:ext cx="5440364" cy="469954"/>
          </a:xfrm>
        </p:spPr>
        <p:txBody>
          <a:bodyPr tIns="0" rIns="0" bIns="0">
            <a:normAutofit/>
          </a:bodyPr>
          <a:lstStyle>
            <a:lvl1pPr>
              <a:lnSpc>
                <a:spcPts val="1420"/>
              </a:lnSpc>
              <a:spcBef>
                <a:spcPts val="227"/>
              </a:spcBef>
              <a:defRPr sz="1600">
                <a:solidFill>
                  <a:schemeClr val="bg1"/>
                </a:solidFill>
              </a:defRPr>
            </a:lvl1pPr>
          </a:lstStyle>
          <a:p>
            <a:pPr lvl="0"/>
            <a:r>
              <a:rPr lang="de-DE" dirty="0"/>
              <a:t>PRODUKTBESCHREIBUNG</a:t>
            </a:r>
          </a:p>
          <a:p>
            <a:pPr lvl="0"/>
            <a:r>
              <a:rPr lang="de-DE" dirty="0"/>
              <a:t>EINFÜGEN</a:t>
            </a:r>
          </a:p>
        </p:txBody>
      </p:sp>
    </p:spTree>
    <p:extLst>
      <p:ext uri="{BB962C8B-B14F-4D97-AF65-F5344CB8AC3E}">
        <p14:creationId xmlns:p14="http://schemas.microsoft.com/office/powerpoint/2010/main" val="17919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7" name="Textplatzhalter 5">
            <a:extLst>
              <a:ext uri="{FF2B5EF4-FFF2-40B4-BE49-F238E27FC236}">
                <a16:creationId xmlns:a16="http://schemas.microsoft.com/office/drawing/2014/main" id="{F54D3C3D-5CAE-F744-88A1-9CD1719134CC}"/>
              </a:ext>
            </a:extLst>
          </p:cNvPr>
          <p:cNvSpPr>
            <a:spLocks noGrp="1"/>
          </p:cNvSpPr>
          <p:nvPr>
            <p:ph type="body" sz="quarter" idx="13" hasCustomPrompt="1"/>
          </p:nvPr>
        </p:nvSpPr>
        <p:spPr>
          <a:xfrm>
            <a:off x="1596054" y="761774"/>
            <a:ext cx="5439746" cy="341469"/>
          </a:xfrm>
        </p:spPr>
        <p:txBody>
          <a:bodyPr tIns="0" rIns="0" bIns="0" anchor="ctr" anchorCtr="0">
            <a:noAutofit/>
          </a:bodyPr>
          <a:lstStyle>
            <a:lvl1pPr>
              <a:lnSpc>
                <a:spcPts val="1420"/>
              </a:lnSpc>
              <a:spcBef>
                <a:spcPts val="827"/>
              </a:spcBef>
              <a:defRPr sz="1600">
                <a:solidFill>
                  <a:schemeClr val="bg1"/>
                </a:solidFill>
              </a:defRPr>
            </a:lvl1pPr>
          </a:lstStyle>
          <a:p>
            <a:pPr lvl="0"/>
            <a:r>
              <a:rPr lang="de-DE" dirty="0"/>
              <a:t>PRODUKTNAME</a:t>
            </a:r>
          </a:p>
        </p:txBody>
      </p:sp>
      <p:sp>
        <p:nvSpPr>
          <p:cNvPr id="8" name="Textplatzhalter 7">
            <a:extLst>
              <a:ext uri="{FF2B5EF4-FFF2-40B4-BE49-F238E27FC236}">
                <a16:creationId xmlns:a16="http://schemas.microsoft.com/office/drawing/2014/main" id="{0188969F-8588-2545-803A-E4888D4FF655}"/>
              </a:ext>
            </a:extLst>
          </p:cNvPr>
          <p:cNvSpPr>
            <a:spLocks noGrp="1"/>
          </p:cNvSpPr>
          <p:nvPr>
            <p:ph type="body" sz="quarter" idx="14" hasCustomPrompt="1"/>
          </p:nvPr>
        </p:nvSpPr>
        <p:spPr>
          <a:xfrm>
            <a:off x="1596055" y="1219699"/>
            <a:ext cx="5440364" cy="469954"/>
          </a:xfrm>
        </p:spPr>
        <p:txBody>
          <a:bodyPr tIns="0" rIns="0" bIns="0">
            <a:normAutofit/>
          </a:bodyPr>
          <a:lstStyle>
            <a:lvl1pPr>
              <a:lnSpc>
                <a:spcPts val="1420"/>
              </a:lnSpc>
              <a:spcBef>
                <a:spcPts val="227"/>
              </a:spcBef>
              <a:defRPr sz="1600">
                <a:solidFill>
                  <a:schemeClr val="bg1"/>
                </a:solidFill>
              </a:defRPr>
            </a:lvl1pPr>
          </a:lstStyle>
          <a:p>
            <a:pPr lvl="0"/>
            <a:r>
              <a:rPr lang="de-DE" dirty="0"/>
              <a:t>PRODUKTBESCHREIBUNG</a:t>
            </a:r>
          </a:p>
          <a:p>
            <a:pPr lvl="0"/>
            <a:r>
              <a:rPr lang="de-DE" dirty="0"/>
              <a:t>EINFÜGEN</a:t>
            </a:r>
          </a:p>
        </p:txBody>
      </p:sp>
    </p:spTree>
    <p:extLst>
      <p:ext uri="{BB962C8B-B14F-4D97-AF65-F5344CB8AC3E}">
        <p14:creationId xmlns:p14="http://schemas.microsoft.com/office/powerpoint/2010/main" val="765330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5" name="Textplatzhalter 5">
            <a:extLst>
              <a:ext uri="{FF2B5EF4-FFF2-40B4-BE49-F238E27FC236}">
                <a16:creationId xmlns:a16="http://schemas.microsoft.com/office/drawing/2014/main" id="{05EEE0F3-5640-B149-A211-DAC111A1BBE6}"/>
              </a:ext>
            </a:extLst>
          </p:cNvPr>
          <p:cNvSpPr>
            <a:spLocks noGrp="1"/>
          </p:cNvSpPr>
          <p:nvPr>
            <p:ph type="body" sz="quarter" idx="13" hasCustomPrompt="1"/>
          </p:nvPr>
        </p:nvSpPr>
        <p:spPr>
          <a:xfrm>
            <a:off x="1596054" y="761774"/>
            <a:ext cx="5439746" cy="341469"/>
          </a:xfrm>
        </p:spPr>
        <p:txBody>
          <a:bodyPr tIns="0" rIns="0" bIns="0" anchor="ctr" anchorCtr="0">
            <a:noAutofit/>
          </a:bodyPr>
          <a:lstStyle>
            <a:lvl1pPr>
              <a:lnSpc>
                <a:spcPts val="1420"/>
              </a:lnSpc>
              <a:spcBef>
                <a:spcPts val="827"/>
              </a:spcBef>
              <a:defRPr sz="1600">
                <a:solidFill>
                  <a:schemeClr val="bg1"/>
                </a:solidFill>
              </a:defRPr>
            </a:lvl1pPr>
          </a:lstStyle>
          <a:p>
            <a:pPr lvl="0"/>
            <a:r>
              <a:rPr lang="de-DE" dirty="0"/>
              <a:t>PRODUKTNAME</a:t>
            </a:r>
          </a:p>
        </p:txBody>
      </p:sp>
      <p:sp>
        <p:nvSpPr>
          <p:cNvPr id="6" name="Textplatzhalter 7">
            <a:extLst>
              <a:ext uri="{FF2B5EF4-FFF2-40B4-BE49-F238E27FC236}">
                <a16:creationId xmlns:a16="http://schemas.microsoft.com/office/drawing/2014/main" id="{E06A3117-D14F-704B-A8FE-060AED2B8F76}"/>
              </a:ext>
            </a:extLst>
          </p:cNvPr>
          <p:cNvSpPr>
            <a:spLocks noGrp="1"/>
          </p:cNvSpPr>
          <p:nvPr>
            <p:ph type="body" sz="quarter" idx="14" hasCustomPrompt="1"/>
          </p:nvPr>
        </p:nvSpPr>
        <p:spPr>
          <a:xfrm>
            <a:off x="1596055" y="1219699"/>
            <a:ext cx="5440364" cy="469954"/>
          </a:xfrm>
        </p:spPr>
        <p:txBody>
          <a:bodyPr tIns="0" rIns="0" bIns="0">
            <a:normAutofit/>
          </a:bodyPr>
          <a:lstStyle>
            <a:lvl1pPr>
              <a:lnSpc>
                <a:spcPts val="1420"/>
              </a:lnSpc>
              <a:spcBef>
                <a:spcPts val="227"/>
              </a:spcBef>
              <a:defRPr sz="1600">
                <a:solidFill>
                  <a:schemeClr val="bg1"/>
                </a:solidFill>
              </a:defRPr>
            </a:lvl1pPr>
          </a:lstStyle>
          <a:p>
            <a:pPr lvl="0"/>
            <a:r>
              <a:rPr lang="de-DE" dirty="0"/>
              <a:t>PRODUKTBESCHREIBUNG</a:t>
            </a:r>
          </a:p>
          <a:p>
            <a:pPr lvl="0"/>
            <a:r>
              <a:rPr lang="de-DE" dirty="0"/>
              <a:t>EINFÜGEN</a:t>
            </a:r>
          </a:p>
        </p:txBody>
      </p:sp>
    </p:spTree>
    <p:extLst>
      <p:ext uri="{BB962C8B-B14F-4D97-AF65-F5344CB8AC3E}">
        <p14:creationId xmlns:p14="http://schemas.microsoft.com/office/powerpoint/2010/main" val="187779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tint val="95000"/>
              <a:satMod val="170000"/>
            </a:schemeClr>
          </a:fgClr>
          <a:bgClr>
            <a:schemeClr val="bg1"/>
          </a:bgClr>
        </a:pattFill>
        <a:effectLst/>
      </p:bgPr>
    </p:bg>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89B26C6E-99D3-2D46-97E0-3D65C993662A}"/>
              </a:ext>
            </a:extLst>
          </p:cNvPr>
          <p:cNvPicPr>
            <a:picLocks noChangeAspect="1"/>
          </p:cNvPicPr>
          <p:nvPr userDrawn="1"/>
        </p:nvPicPr>
        <p:blipFill>
          <a:blip r:embed="rId11"/>
          <a:stretch>
            <a:fillRect/>
          </a:stretch>
        </p:blipFill>
        <p:spPr>
          <a:xfrm>
            <a:off x="0" y="-48679"/>
            <a:ext cx="7559675" cy="10789170"/>
          </a:xfrm>
          <a:prstGeom prst="rect">
            <a:avLst/>
          </a:prstGeom>
        </p:spPr>
      </p:pic>
      <p:sp>
        <p:nvSpPr>
          <p:cNvPr id="10" name="Eine Ecke des Rechtecks schneiden 9">
            <a:extLst>
              <a:ext uri="{FF2B5EF4-FFF2-40B4-BE49-F238E27FC236}">
                <a16:creationId xmlns:a16="http://schemas.microsoft.com/office/drawing/2014/main" id="{5129363A-A3D7-8943-A982-3406E43EBF50}"/>
              </a:ext>
            </a:extLst>
          </p:cNvPr>
          <p:cNvSpPr/>
          <p:nvPr userDrawn="1"/>
        </p:nvSpPr>
        <p:spPr>
          <a:xfrm>
            <a:off x="1525713" y="593330"/>
            <a:ext cx="5786999" cy="1140011"/>
          </a:xfrm>
          <a:prstGeom prst="snip1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ext Placeholder 2"/>
          <p:cNvSpPr>
            <a:spLocks noGrp="1"/>
          </p:cNvSpPr>
          <p:nvPr>
            <p:ph type="body" idx="1"/>
          </p:nvPr>
        </p:nvSpPr>
        <p:spPr>
          <a:xfrm>
            <a:off x="519728" y="2252312"/>
            <a:ext cx="6519601" cy="7377745"/>
          </a:xfrm>
          <a:prstGeom prst="rect">
            <a:avLst/>
          </a:prstGeom>
        </p:spPr>
        <p:txBody>
          <a:bodyPr vert="horz" lIns="0" tIns="45720" rIns="91440" bIns="45720" rtlCol="0">
            <a:normAutofit/>
          </a:bodyPr>
          <a:lstStyle/>
          <a:p>
            <a:pPr lvl="0"/>
            <a:r>
              <a:rPr lang="de-DE" dirty="0"/>
              <a:t>MASTERTEXTFORMAT BEARBEITEN</a:t>
            </a:r>
          </a:p>
          <a:p>
            <a:pPr lvl="0"/>
            <a:endParaRPr lang="de-DE" dirty="0"/>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pic>
        <p:nvPicPr>
          <p:cNvPr id="9" name="Grafik 8">
            <a:extLst>
              <a:ext uri="{FF2B5EF4-FFF2-40B4-BE49-F238E27FC236}">
                <a16:creationId xmlns:a16="http://schemas.microsoft.com/office/drawing/2014/main" id="{405DFD96-9397-7840-B08C-E88E4E56429E}"/>
              </a:ext>
            </a:extLst>
          </p:cNvPr>
          <p:cNvPicPr>
            <a:picLocks noChangeAspect="1"/>
          </p:cNvPicPr>
          <p:nvPr userDrawn="1"/>
        </p:nvPicPr>
        <p:blipFill>
          <a:blip r:embed="rId12"/>
          <a:stretch>
            <a:fillRect/>
          </a:stretch>
        </p:blipFill>
        <p:spPr>
          <a:xfrm>
            <a:off x="273383" y="600926"/>
            <a:ext cx="1132415" cy="1132415"/>
          </a:xfrm>
          <a:prstGeom prst="rect">
            <a:avLst/>
          </a:prstGeom>
        </p:spPr>
      </p:pic>
      <p:cxnSp>
        <p:nvCxnSpPr>
          <p:cNvPr id="8" name="Gerade Verbindung 7">
            <a:extLst>
              <a:ext uri="{FF2B5EF4-FFF2-40B4-BE49-F238E27FC236}">
                <a16:creationId xmlns:a16="http://schemas.microsoft.com/office/drawing/2014/main" id="{A3FFE728-AC71-DF4B-B428-D16AE1D4CC76}"/>
              </a:ext>
            </a:extLst>
          </p:cNvPr>
          <p:cNvCxnSpPr>
            <a:cxnSpLocks/>
          </p:cNvCxnSpPr>
          <p:nvPr userDrawn="1"/>
        </p:nvCxnSpPr>
        <p:spPr>
          <a:xfrm>
            <a:off x="519728" y="9625137"/>
            <a:ext cx="6519601" cy="4920"/>
          </a:xfrm>
          <a:prstGeom prst="line">
            <a:avLst/>
          </a:prstGeom>
          <a:ln w="9525">
            <a:solidFill>
              <a:schemeClr val="tx1"/>
            </a:solidFill>
          </a:ln>
        </p:spPr>
        <p:style>
          <a:lnRef idx="1">
            <a:schemeClr val="accent4"/>
          </a:lnRef>
          <a:fillRef idx="0">
            <a:schemeClr val="accent4"/>
          </a:fillRef>
          <a:effectRef idx="0">
            <a:schemeClr val="accent4"/>
          </a:effectRef>
          <a:fontRef idx="minor">
            <a:schemeClr val="tx1"/>
          </a:fontRef>
        </p:style>
      </p:cxnSp>
      <p:pic>
        <p:nvPicPr>
          <p:cNvPr id="7" name="Grafik 6">
            <a:extLst>
              <a:ext uri="{FF2B5EF4-FFF2-40B4-BE49-F238E27FC236}">
                <a16:creationId xmlns:a16="http://schemas.microsoft.com/office/drawing/2014/main" id="{D8CCC094-E3B3-2D49-A50D-11337EA7BBA9}"/>
              </a:ext>
            </a:extLst>
          </p:cNvPr>
          <p:cNvPicPr>
            <a:picLocks noChangeAspect="1"/>
          </p:cNvPicPr>
          <p:nvPr userDrawn="1"/>
        </p:nvPicPr>
        <p:blipFill>
          <a:blip r:embed="rId13"/>
          <a:stretch>
            <a:fillRect/>
          </a:stretch>
        </p:blipFill>
        <p:spPr>
          <a:xfrm>
            <a:off x="6194827" y="9779199"/>
            <a:ext cx="1096193" cy="790075"/>
          </a:xfrm>
          <a:prstGeom prst="rect">
            <a:avLst/>
          </a:prstGeom>
        </p:spPr>
      </p:pic>
      <p:sp>
        <p:nvSpPr>
          <p:cNvPr id="11" name="Fußzeilenplatzhalter 4">
            <a:extLst>
              <a:ext uri="{FF2B5EF4-FFF2-40B4-BE49-F238E27FC236}">
                <a16:creationId xmlns:a16="http://schemas.microsoft.com/office/drawing/2014/main" id="{EF7E74DF-7C17-9A46-8CC8-E32D6D17E712}"/>
              </a:ext>
            </a:extLst>
          </p:cNvPr>
          <p:cNvSpPr txBox="1">
            <a:spLocks/>
          </p:cNvSpPr>
          <p:nvPr userDrawn="1"/>
        </p:nvSpPr>
        <p:spPr>
          <a:xfrm>
            <a:off x="519728" y="9730030"/>
            <a:ext cx="2972864" cy="653409"/>
          </a:xfrm>
          <a:prstGeom prst="rect">
            <a:avLst/>
          </a:prstGeom>
        </p:spPr>
        <p:txBody>
          <a:bodyPr vert="horz" lIns="0" tIns="0" rIns="0" bIns="0" rtlCol="0" anchor="t"/>
          <a:lstStyle>
            <a:defPPr>
              <a:defRPr lang="en-US"/>
            </a:defPPr>
            <a:lvl1pPr marL="0" algn="l" defTabSz="457200" rtl="0" eaLnBrk="1" fontAlgn="t" latinLnBrk="0" hangingPunct="1">
              <a:lnSpc>
                <a:spcPts val="1320"/>
              </a:lnSpc>
              <a:defRPr sz="11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err="1"/>
              <a:t>www.vogel-verpackungen.de</a:t>
            </a:r>
            <a:r>
              <a:rPr lang="de-DE" dirty="0"/>
              <a:t> </a:t>
            </a:r>
          </a:p>
          <a:p>
            <a:r>
              <a:rPr lang="de-DE" dirty="0" err="1"/>
              <a:t>www.shop-vogel.de</a:t>
            </a:r>
            <a:br>
              <a:rPr lang="de-DE" dirty="0"/>
            </a:br>
            <a:endParaRPr lang="de-DE" dirty="0"/>
          </a:p>
          <a:p>
            <a:r>
              <a:rPr lang="de-DE" b="1" dirty="0"/>
              <a:t>T. 02238 479110</a:t>
            </a:r>
          </a:p>
        </p:txBody>
      </p:sp>
    </p:spTree>
    <p:extLst>
      <p:ext uri="{BB962C8B-B14F-4D97-AF65-F5344CB8AC3E}">
        <p14:creationId xmlns:p14="http://schemas.microsoft.com/office/powerpoint/2010/main" val="2244932453"/>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4" r:id="rId4"/>
    <p:sldLayoutId id="2147483668" r:id="rId5"/>
    <p:sldLayoutId id="2147483665" r:id="rId6"/>
    <p:sldLayoutId id="2147483669" r:id="rId7"/>
    <p:sldLayoutId id="2147483666" r:id="rId8"/>
    <p:sldLayoutId id="2147483667" r:id="rId9"/>
  </p:sldLayoutIdLst>
  <p:hf sldNum="0" hdr="0" dt="0"/>
  <p:txStyles>
    <p:titleStyle>
      <a:lvl1pPr algn="l" defTabSz="755934" rtl="0" eaLnBrk="1" latinLnBrk="0" hangingPunct="1">
        <a:lnSpc>
          <a:spcPct val="100000"/>
        </a:lnSpc>
        <a:spcBef>
          <a:spcPct val="0"/>
        </a:spcBef>
        <a:buNone/>
        <a:defRPr sz="16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755934" rtl="0" eaLnBrk="1" latinLnBrk="0" hangingPunct="1">
        <a:lnSpc>
          <a:spcPct val="90000"/>
        </a:lnSpc>
        <a:spcBef>
          <a:spcPts val="827"/>
        </a:spcBef>
        <a:buClr>
          <a:srgbClr val="0078AF"/>
        </a:buClr>
        <a:buFont typeface="Wingdings" pitchFamily="2" charset="2"/>
        <a:buNone/>
        <a:defRPr sz="1400" b="1"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377967" indent="0" algn="l" defTabSz="755934" rtl="0" eaLnBrk="1" latinLnBrk="0" hangingPunct="1">
        <a:lnSpc>
          <a:spcPct val="150000"/>
        </a:lnSpc>
        <a:spcBef>
          <a:spcPts val="413"/>
        </a:spcBef>
        <a:buClr>
          <a:srgbClr val="0078AF"/>
        </a:buClr>
        <a:buFont typeface="Wingdings" pitchFamily="2" charset="2"/>
        <a:buNone/>
        <a:defRPr sz="1200" kern="1200">
          <a:solidFill>
            <a:srgbClr val="2E3A3F"/>
          </a:solidFill>
          <a:latin typeface="Verdana" panose="020B0604030504040204" pitchFamily="34" charset="0"/>
          <a:ea typeface="Verdana" panose="020B0604030504040204" pitchFamily="34" charset="0"/>
          <a:cs typeface="Verdana" panose="020B0604030504040204" pitchFamily="34" charset="0"/>
        </a:defRPr>
      </a:lvl2pPr>
      <a:lvl3pPr marL="944918" indent="-188984" algn="l" defTabSz="755934" rtl="0" eaLnBrk="1" latinLnBrk="0" hangingPunct="1">
        <a:lnSpc>
          <a:spcPct val="90000"/>
        </a:lnSpc>
        <a:spcBef>
          <a:spcPts val="413"/>
        </a:spcBef>
        <a:buClr>
          <a:srgbClr val="0078AF"/>
        </a:buClr>
        <a:buFont typeface="Wingdings" pitchFamily="2" charset="2"/>
        <a:buChar char="§"/>
        <a:defRPr sz="1200" kern="1200">
          <a:solidFill>
            <a:srgbClr val="2E3A3F"/>
          </a:solidFill>
          <a:latin typeface="Verdana" panose="020B0604030504040204" pitchFamily="34" charset="0"/>
          <a:ea typeface="Verdana" panose="020B0604030504040204" pitchFamily="34" charset="0"/>
          <a:cs typeface="Verdana" panose="020B0604030504040204" pitchFamily="34" charset="0"/>
        </a:defRPr>
      </a:lvl3pPr>
      <a:lvl4pPr marL="1322885" indent="-188984" algn="l" defTabSz="755934" rtl="0" eaLnBrk="1" latinLnBrk="0" hangingPunct="1">
        <a:lnSpc>
          <a:spcPct val="90000"/>
        </a:lnSpc>
        <a:spcBef>
          <a:spcPts val="413"/>
        </a:spcBef>
        <a:buClr>
          <a:srgbClr val="0078AF"/>
        </a:buClr>
        <a:buFont typeface="Wingdings" pitchFamily="2" charset="2"/>
        <a:buChar char="§"/>
        <a:defRPr sz="1200" kern="1200">
          <a:solidFill>
            <a:srgbClr val="2E3A3F"/>
          </a:solidFill>
          <a:latin typeface="Verdana" panose="020B0604030504040204" pitchFamily="34" charset="0"/>
          <a:ea typeface="Verdana" panose="020B0604030504040204" pitchFamily="34" charset="0"/>
          <a:cs typeface="Verdana" panose="020B0604030504040204" pitchFamily="34" charset="0"/>
        </a:defRPr>
      </a:lvl4pPr>
      <a:lvl5pPr marL="1700853" indent="-188984" algn="l" defTabSz="755934" rtl="0" eaLnBrk="1" latinLnBrk="0" hangingPunct="1">
        <a:lnSpc>
          <a:spcPct val="90000"/>
        </a:lnSpc>
        <a:spcBef>
          <a:spcPts val="413"/>
        </a:spcBef>
        <a:buClr>
          <a:srgbClr val="0078AF"/>
        </a:buClr>
        <a:buFont typeface="Wingdings" pitchFamily="2" charset="2"/>
        <a:buChar char="§"/>
        <a:defRPr sz="1200" kern="1200">
          <a:solidFill>
            <a:srgbClr val="2E3A3F"/>
          </a:solidFill>
          <a:latin typeface="Verdana" panose="020B0604030504040204" pitchFamily="34" charset="0"/>
          <a:ea typeface="Verdana" panose="020B0604030504040204" pitchFamily="34" charset="0"/>
          <a:cs typeface="Verdana" panose="020B060403050404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005D3C3-471A-E34A-80D2-259326155E76}"/>
              </a:ext>
            </a:extLst>
          </p:cNvPr>
          <p:cNvSpPr>
            <a:spLocks noGrp="1"/>
          </p:cNvSpPr>
          <p:nvPr>
            <p:ph type="body" sz="quarter" idx="13"/>
          </p:nvPr>
        </p:nvSpPr>
        <p:spPr/>
        <p:txBody>
          <a:bodyPr/>
          <a:lstStyle/>
          <a:p>
            <a:r>
              <a:rPr lang="de-DE" dirty="0"/>
              <a:t>VOGELKVK 1S </a:t>
            </a:r>
            <a:r>
              <a:rPr lang="de-DE" dirty="0" err="1"/>
              <a:t>Redline</a:t>
            </a:r>
            <a:endParaRPr lang="de-DE" dirty="0"/>
          </a:p>
        </p:txBody>
      </p:sp>
      <p:sp>
        <p:nvSpPr>
          <p:cNvPr id="3" name="Textplatzhalter 2">
            <a:extLst>
              <a:ext uri="{FF2B5EF4-FFF2-40B4-BE49-F238E27FC236}">
                <a16:creationId xmlns:a16="http://schemas.microsoft.com/office/drawing/2014/main" id="{0521C9E9-3AF6-3F40-BAAA-2F326238A714}"/>
              </a:ext>
            </a:extLst>
          </p:cNvPr>
          <p:cNvSpPr>
            <a:spLocks noGrp="1"/>
          </p:cNvSpPr>
          <p:nvPr>
            <p:ph type="body" sz="quarter" idx="14"/>
          </p:nvPr>
        </p:nvSpPr>
        <p:spPr/>
        <p:txBody>
          <a:bodyPr/>
          <a:lstStyle/>
          <a:p>
            <a:r>
              <a:rPr lang="de-DE" dirty="0"/>
              <a:t>HALBAUTOMATISCHER STRETCHWICKLER</a:t>
            </a:r>
          </a:p>
        </p:txBody>
      </p:sp>
      <p:sp>
        <p:nvSpPr>
          <p:cNvPr id="4" name="Textfeld 3">
            <a:extLst>
              <a:ext uri="{FF2B5EF4-FFF2-40B4-BE49-F238E27FC236}">
                <a16:creationId xmlns:a16="http://schemas.microsoft.com/office/drawing/2014/main" id="{8BF522C3-0EDD-4FC3-BF05-12436EB50F3C}"/>
              </a:ext>
            </a:extLst>
          </p:cNvPr>
          <p:cNvSpPr txBox="1"/>
          <p:nvPr/>
        </p:nvSpPr>
        <p:spPr>
          <a:xfrm>
            <a:off x="430455" y="2142189"/>
            <a:ext cx="3595745" cy="3355653"/>
          </a:xfrm>
          <a:prstGeom prst="rect">
            <a:avLst/>
          </a:prstGeom>
          <a:noFill/>
          <a:ln w="12700">
            <a:solidFill>
              <a:srgbClr val="006ABB"/>
            </a:solidFill>
          </a:ln>
        </p:spPr>
        <p:txBody>
          <a:bodyPr wrap="square" lIns="72000" tIns="36000" rIns="36000" bIns="36000" rtlCol="0">
            <a:spAutoFit/>
          </a:bodyPr>
          <a:lstStyle/>
          <a:p>
            <a:pPr marL="0" marR="0" indent="0" algn="l" defTabSz="914400" rtl="0" eaLnBrk="1" fontAlgn="base" latinLnBrk="0" hangingPunct="1">
              <a:lnSpc>
                <a:spcPts val="1400"/>
              </a:lnSpc>
              <a:spcBef>
                <a:spcPts val="0"/>
              </a:spcBef>
              <a:spcAft>
                <a:spcPts val="200"/>
              </a:spcAft>
              <a:buClr>
                <a:srgbClr val="006ABB"/>
              </a:buClr>
              <a:buSzTx/>
              <a:buFont typeface="Arial" panose="020B0604020202020204" pitchFamily="34" charset="0"/>
              <a:buNone/>
              <a:tabLst/>
              <a:defRPr/>
            </a:pPr>
            <a:r>
              <a:rPr lang="de-DE" sz="1200" b="1" i="0" u="sng" dirty="0">
                <a:solidFill>
                  <a:srgbClr val="006ABB"/>
                </a:solidFill>
                <a:latin typeface="Helvetica Narrow" panose="020B0606020202030204"/>
              </a:rPr>
              <a:t>IHRE</a:t>
            </a:r>
            <a:r>
              <a:rPr lang="de-DE" sz="1200" b="1" i="0" u="sng" baseline="0" dirty="0">
                <a:solidFill>
                  <a:srgbClr val="006ABB"/>
                </a:solidFill>
                <a:latin typeface="Helvetica Narrow" panose="020B0606020202030204"/>
              </a:rPr>
              <a:t> PRODUKTVORTEILE</a:t>
            </a:r>
            <a:endParaRPr lang="de-DE" sz="1200" b="1" i="0" u="sng" dirty="0">
              <a:solidFill>
                <a:srgbClr val="006ABB"/>
              </a:solidFill>
              <a:latin typeface="Helvetica Narrow" panose="020B0606020202030204"/>
            </a:endParaRPr>
          </a:p>
          <a:p>
            <a:pPr marL="171450" indent="-171450">
              <a:lnSpc>
                <a:spcPts val="1400"/>
              </a:lnSpc>
              <a:spcBef>
                <a:spcPts val="0"/>
              </a:spcBef>
              <a:spcAft>
                <a:spcPts val="200"/>
              </a:spcAft>
              <a:buClr>
                <a:srgbClr val="006ABB"/>
              </a:buClr>
              <a:buFont typeface="Wingdings" panose="05000000000000000000" pitchFamily="2" charset="2"/>
              <a:buChar char="ü"/>
            </a:pPr>
            <a:r>
              <a:rPr lang="de-DE" sz="950" b="0" i="0" u="none" strike="noStrike" kern="1200" baseline="0" dirty="0">
                <a:solidFill>
                  <a:schemeClr val="tx1"/>
                </a:solidFill>
                <a:latin typeface="Helvetica Narrow" panose="020B0606020202030204"/>
              </a:rPr>
              <a:t>Körperliche Entlastung gegenüber dem </a:t>
            </a:r>
            <a:r>
              <a:rPr lang="de-DE" sz="950" b="0" i="0" u="none" strike="noStrike" kern="1200" baseline="0" dirty="0" err="1">
                <a:solidFill>
                  <a:schemeClr val="tx1"/>
                </a:solidFill>
                <a:latin typeface="Helvetica Narrow" panose="020B0606020202030204"/>
              </a:rPr>
              <a:t>Handwickleln</a:t>
            </a:r>
            <a:r>
              <a:rPr lang="de-DE" sz="950" b="0" i="0" u="none" strike="noStrike" kern="1200" baseline="0" dirty="0">
                <a:solidFill>
                  <a:schemeClr val="tx1"/>
                </a:solidFill>
                <a:latin typeface="Helvetica Narrow" panose="020B0606020202030204"/>
              </a:rPr>
              <a:t>.</a:t>
            </a:r>
          </a:p>
          <a:p>
            <a:pPr marL="171450" indent="-171450">
              <a:lnSpc>
                <a:spcPts val="1400"/>
              </a:lnSpc>
              <a:spcBef>
                <a:spcPts val="0"/>
              </a:spcBef>
              <a:spcAft>
                <a:spcPts val="200"/>
              </a:spcAft>
              <a:buClr>
                <a:srgbClr val="006ABB"/>
              </a:buClr>
              <a:buFont typeface="Wingdings" panose="05000000000000000000" pitchFamily="2" charset="2"/>
              <a:buChar char="ü"/>
            </a:pPr>
            <a:r>
              <a:rPr lang="de-DE" sz="950" b="1" i="0" u="none" strike="noStrike" kern="1200" baseline="0" dirty="0">
                <a:solidFill>
                  <a:schemeClr val="tx1"/>
                </a:solidFill>
                <a:latin typeface="Helvetica Narrow" panose="020B0606020202030204"/>
              </a:rPr>
              <a:t>Automatisch ablaufender Wickelzyklus: die Zeit der Mitarbeiter ist anderweitig nutzbar.</a:t>
            </a:r>
          </a:p>
          <a:p>
            <a:pPr marL="171450" indent="-171450">
              <a:lnSpc>
                <a:spcPts val="1400"/>
              </a:lnSpc>
              <a:spcBef>
                <a:spcPts val="0"/>
              </a:spcBef>
              <a:spcAft>
                <a:spcPts val="200"/>
              </a:spcAft>
              <a:buClr>
                <a:srgbClr val="006ABB"/>
              </a:buClr>
              <a:buFont typeface="Wingdings" panose="05000000000000000000" pitchFamily="2" charset="2"/>
              <a:buChar char="ü"/>
            </a:pPr>
            <a:r>
              <a:rPr lang="de-DE" sz="950" b="0" i="0" u="none" strike="noStrike" kern="1200" baseline="0" dirty="0">
                <a:solidFill>
                  <a:schemeClr val="tx1"/>
                </a:solidFill>
                <a:latin typeface="Helvetica Narrow" panose="020B0606020202030204"/>
              </a:rPr>
              <a:t>Einfache Konstruktion – damit nicht störungsanfällig</a:t>
            </a:r>
            <a:br>
              <a:rPr lang="de-DE" sz="950" b="0" i="0" u="none" strike="noStrike" kern="1200" baseline="0" dirty="0">
                <a:solidFill>
                  <a:schemeClr val="tx1"/>
                </a:solidFill>
                <a:latin typeface="Helvetica Narrow" panose="020B0606020202030204"/>
              </a:rPr>
            </a:br>
            <a:r>
              <a:rPr lang="de-DE" sz="950" b="0" i="0" u="none" strike="noStrike" kern="1200" baseline="0" dirty="0">
                <a:solidFill>
                  <a:schemeClr val="tx1"/>
                </a:solidFill>
                <a:latin typeface="Helvetica Narrow" panose="020B0606020202030204"/>
              </a:rPr>
              <a:t>und leicht durch den Anwender zu bedienen.</a:t>
            </a:r>
          </a:p>
          <a:p>
            <a:pPr marL="171450" indent="-171450">
              <a:lnSpc>
                <a:spcPts val="1400"/>
              </a:lnSpc>
              <a:spcBef>
                <a:spcPts val="0"/>
              </a:spcBef>
              <a:spcAft>
                <a:spcPts val="200"/>
              </a:spcAft>
              <a:buClr>
                <a:srgbClr val="006ABB"/>
              </a:buClr>
              <a:buFont typeface="Wingdings" panose="05000000000000000000" pitchFamily="2" charset="2"/>
              <a:buChar char="ü"/>
            </a:pPr>
            <a:r>
              <a:rPr lang="de-DE" sz="950" b="1" i="0" u="none" strike="noStrike" kern="1200" baseline="0" dirty="0">
                <a:solidFill>
                  <a:schemeClr val="tx1"/>
                </a:solidFill>
                <a:latin typeface="Helvetica Narrow" panose="020B0606020202030204"/>
              </a:rPr>
              <a:t>Einfache Bedienung der wichtigsten Parameter                   über Potentiometer.</a:t>
            </a:r>
          </a:p>
          <a:p>
            <a:pPr marL="171450" indent="-171450">
              <a:lnSpc>
                <a:spcPts val="1400"/>
              </a:lnSpc>
              <a:spcBef>
                <a:spcPts val="0"/>
              </a:spcBef>
              <a:spcAft>
                <a:spcPts val="200"/>
              </a:spcAft>
              <a:buClr>
                <a:srgbClr val="006ABB"/>
              </a:buClr>
              <a:buFont typeface="Wingdings" panose="05000000000000000000" pitchFamily="2" charset="2"/>
              <a:buChar char="ü"/>
            </a:pPr>
            <a:r>
              <a:rPr lang="de-DE" sz="950" b="0" i="0" u="none" strike="noStrike" kern="1200" baseline="0" dirty="0">
                <a:solidFill>
                  <a:schemeClr val="tx1"/>
                </a:solidFill>
                <a:latin typeface="Helvetica Narrow" panose="020B0606020202030204"/>
              </a:rPr>
              <a:t>Stabile Konstruktion .</a:t>
            </a:r>
          </a:p>
          <a:p>
            <a:pPr marL="171450" indent="-171450">
              <a:lnSpc>
                <a:spcPts val="1400"/>
              </a:lnSpc>
              <a:spcBef>
                <a:spcPts val="0"/>
              </a:spcBef>
              <a:spcAft>
                <a:spcPts val="200"/>
              </a:spcAft>
              <a:buClr>
                <a:srgbClr val="006ABB"/>
              </a:buClr>
              <a:buFont typeface="Wingdings" panose="05000000000000000000" pitchFamily="2" charset="2"/>
              <a:buChar char="ü"/>
            </a:pPr>
            <a:r>
              <a:rPr lang="de-DE" sz="950" b="0" i="0" u="none" strike="noStrike" kern="1200" baseline="0" dirty="0">
                <a:solidFill>
                  <a:schemeClr val="tx1"/>
                </a:solidFill>
                <a:latin typeface="Helvetica Narrow" panose="020B0606020202030204"/>
              </a:rPr>
              <a:t>Konstante </a:t>
            </a:r>
            <a:br>
              <a:rPr lang="de-DE" sz="950" b="0" i="0" u="none" strike="noStrike" kern="1200" baseline="0" dirty="0">
                <a:solidFill>
                  <a:schemeClr val="tx1"/>
                </a:solidFill>
                <a:latin typeface="Helvetica Narrow" panose="020B0606020202030204"/>
              </a:rPr>
            </a:br>
            <a:r>
              <a:rPr lang="de-DE" sz="950" b="0" i="0" u="none" strike="noStrike" kern="1200" baseline="0" dirty="0">
                <a:solidFill>
                  <a:schemeClr val="tx1"/>
                </a:solidFill>
                <a:latin typeface="Helvetica Narrow" panose="020B0606020202030204"/>
              </a:rPr>
              <a:t>Wickelergebnisse.</a:t>
            </a:r>
          </a:p>
          <a:p>
            <a:pPr marL="171450" indent="-171450">
              <a:lnSpc>
                <a:spcPts val="1400"/>
              </a:lnSpc>
              <a:spcBef>
                <a:spcPts val="0"/>
              </a:spcBef>
              <a:spcAft>
                <a:spcPts val="200"/>
              </a:spcAft>
              <a:buClr>
                <a:srgbClr val="006ABB"/>
              </a:buClr>
              <a:buFont typeface="Wingdings" panose="05000000000000000000" pitchFamily="2" charset="2"/>
              <a:buChar char="ü"/>
            </a:pPr>
            <a:r>
              <a:rPr lang="de-DE" sz="950" b="0" i="0" u="none" strike="noStrike" kern="1200" baseline="0" dirty="0">
                <a:solidFill>
                  <a:schemeClr val="tx1"/>
                </a:solidFill>
                <a:latin typeface="Helvetica Narrow" panose="020B0606020202030204"/>
              </a:rPr>
              <a:t>230V Steckdose reicht.</a:t>
            </a:r>
          </a:p>
          <a:p>
            <a:pPr marL="171450" indent="-171450">
              <a:lnSpc>
                <a:spcPts val="1400"/>
              </a:lnSpc>
              <a:spcBef>
                <a:spcPts val="0"/>
              </a:spcBef>
              <a:spcAft>
                <a:spcPts val="200"/>
              </a:spcAft>
              <a:buClr>
                <a:srgbClr val="006ABB"/>
              </a:buClr>
              <a:buFont typeface="Wingdings" panose="05000000000000000000" pitchFamily="2" charset="2"/>
              <a:buChar char="ü"/>
            </a:pPr>
            <a:r>
              <a:rPr lang="de-DE" sz="950" b="1" i="0" dirty="0">
                <a:latin typeface="Helvetica Narrow" panose="020B0606020202030204"/>
              </a:rPr>
              <a:t>Verschleißarme </a:t>
            </a:r>
            <a:br>
              <a:rPr lang="de-DE" sz="950" b="1" i="0" dirty="0">
                <a:latin typeface="Helvetica Narrow" panose="020B0606020202030204"/>
              </a:rPr>
            </a:br>
            <a:r>
              <a:rPr lang="de-DE" sz="950" b="1" i="0" dirty="0">
                <a:latin typeface="Helvetica Narrow" panose="020B0606020202030204"/>
              </a:rPr>
              <a:t>mechanische </a:t>
            </a:r>
            <a:br>
              <a:rPr lang="de-DE" sz="950" b="1" i="0" dirty="0">
                <a:latin typeface="Helvetica Narrow" panose="020B0606020202030204"/>
              </a:rPr>
            </a:br>
            <a:r>
              <a:rPr lang="de-DE" sz="950" b="1" i="0" dirty="0">
                <a:latin typeface="Helvetica Narrow" panose="020B0606020202030204"/>
              </a:rPr>
              <a:t>Folienbremse.</a:t>
            </a:r>
          </a:p>
          <a:p>
            <a:pPr marL="171450" indent="-171450">
              <a:lnSpc>
                <a:spcPts val="1400"/>
              </a:lnSpc>
              <a:spcBef>
                <a:spcPts val="0"/>
              </a:spcBef>
              <a:spcAft>
                <a:spcPts val="200"/>
              </a:spcAft>
              <a:buClr>
                <a:srgbClr val="006ABB"/>
              </a:buClr>
              <a:buFont typeface="Wingdings" panose="05000000000000000000" pitchFamily="2" charset="2"/>
              <a:buChar char="ü"/>
            </a:pPr>
            <a:r>
              <a:rPr lang="de-DE" sz="950" b="1" i="0" u="none" strike="noStrike" kern="1200" baseline="0" dirty="0">
                <a:solidFill>
                  <a:schemeClr val="tx1"/>
                </a:solidFill>
                <a:latin typeface="Helvetica Narrow" panose="020B0606020202030204"/>
              </a:rPr>
              <a:t>Exzellente</a:t>
            </a:r>
            <a:r>
              <a:rPr lang="de-DE" sz="950" b="1" i="0" dirty="0">
                <a:latin typeface="Helvetica Narrow" panose="020B0606020202030204"/>
              </a:rPr>
              <a:t>s Preis-/</a:t>
            </a:r>
            <a:br>
              <a:rPr lang="de-DE" sz="950" b="1" i="0" dirty="0">
                <a:latin typeface="Helvetica Narrow" panose="020B0606020202030204"/>
              </a:rPr>
            </a:br>
            <a:r>
              <a:rPr lang="de-DE" sz="950" b="1" i="0" dirty="0">
                <a:latin typeface="Helvetica Narrow" panose="020B0606020202030204"/>
              </a:rPr>
              <a:t>Leistungsverhältnis</a:t>
            </a:r>
          </a:p>
        </p:txBody>
      </p:sp>
      <p:sp>
        <p:nvSpPr>
          <p:cNvPr id="5" name="Textfeld 4">
            <a:extLst>
              <a:ext uri="{FF2B5EF4-FFF2-40B4-BE49-F238E27FC236}">
                <a16:creationId xmlns:a16="http://schemas.microsoft.com/office/drawing/2014/main" id="{3E008623-20AD-4518-934F-A26B73AC5C76}"/>
              </a:ext>
            </a:extLst>
          </p:cNvPr>
          <p:cNvSpPr txBox="1"/>
          <p:nvPr/>
        </p:nvSpPr>
        <p:spPr>
          <a:xfrm>
            <a:off x="4039980" y="2142189"/>
            <a:ext cx="3047115" cy="3509541"/>
          </a:xfrm>
          <a:prstGeom prst="rect">
            <a:avLst/>
          </a:prstGeom>
          <a:noFill/>
          <a:ln w="12700">
            <a:solidFill>
              <a:srgbClr val="006ABB"/>
            </a:solidFill>
          </a:ln>
        </p:spPr>
        <p:txBody>
          <a:bodyPr wrap="square" lIns="36000" tIns="36000" rIns="108000" bIns="36000" rtlCol="0">
            <a:spAutoFit/>
          </a:bodyPr>
          <a:lstStyle/>
          <a:p>
            <a:pPr marL="0" marR="0" indent="0" algn="r" defTabSz="914400" rtl="0" eaLnBrk="1" fontAlgn="base" latinLnBrk="0" hangingPunct="1">
              <a:lnSpc>
                <a:spcPts val="1400"/>
              </a:lnSpc>
              <a:spcBef>
                <a:spcPts val="0"/>
              </a:spcBef>
              <a:spcAft>
                <a:spcPts val="200"/>
              </a:spcAft>
              <a:buClr>
                <a:srgbClr val="006ABB"/>
              </a:buClr>
              <a:buSzTx/>
              <a:buFont typeface="Arial" panose="020B0604020202020204" pitchFamily="34" charset="0"/>
              <a:buNone/>
              <a:tabLst/>
              <a:defRPr/>
            </a:pPr>
            <a:r>
              <a:rPr lang="de-DE" sz="1200" b="1" i="0" u="sng" dirty="0">
                <a:solidFill>
                  <a:srgbClr val="006ABB"/>
                </a:solidFill>
                <a:latin typeface="Helvetica Narrow" panose="020B0606020202030204"/>
              </a:rPr>
              <a:t>TECHNISCHE</a:t>
            </a:r>
            <a:r>
              <a:rPr lang="de-DE" sz="1200" b="1" i="0" u="sng" baseline="0" dirty="0">
                <a:solidFill>
                  <a:srgbClr val="006ABB"/>
                </a:solidFill>
                <a:latin typeface="Helvetica Narrow" panose="020B0606020202030204"/>
              </a:rPr>
              <a:t> DETAILS</a:t>
            </a:r>
            <a:endParaRPr lang="de-DE" sz="1200" b="1" i="0" u="sng" dirty="0">
              <a:solidFill>
                <a:srgbClr val="006ABB"/>
              </a:solidFill>
              <a:latin typeface="Helvetica Narrow" panose="020B0606020202030204"/>
            </a:endParaRPr>
          </a:p>
          <a:p>
            <a:pPr algn="r">
              <a:lnSpc>
                <a:spcPts val="1400"/>
              </a:lnSpc>
              <a:spcBef>
                <a:spcPts val="0"/>
              </a:spcBef>
              <a:spcAft>
                <a:spcPts val="200"/>
              </a:spcAft>
              <a:buClr>
                <a:srgbClr val="006ABB"/>
              </a:buClr>
            </a:pPr>
            <a:br>
              <a:rPr lang="de-DE" sz="950" i="0" dirty="0">
                <a:latin typeface="Helvetica Narrow" panose="020B0606020202030204"/>
              </a:rPr>
            </a:br>
            <a:r>
              <a:rPr lang="de-DE" sz="950" b="1" i="0" u="none" strike="noStrike" kern="1200" baseline="0" dirty="0">
                <a:solidFill>
                  <a:schemeClr val="tx1"/>
                </a:solidFill>
                <a:latin typeface="Helvetica Narrow" panose="020B0606020202030204"/>
              </a:rPr>
              <a:t>Steuerung: </a:t>
            </a:r>
            <a:r>
              <a:rPr lang="de-DE" sz="950" b="0" i="0" u="none" strike="noStrike" kern="1200" baseline="0" dirty="0">
                <a:solidFill>
                  <a:schemeClr val="tx1"/>
                </a:solidFill>
                <a:latin typeface="Helvetica Narrow" panose="020B0606020202030204"/>
              </a:rPr>
              <a:t>LG und </a:t>
            </a:r>
            <a:r>
              <a:rPr lang="de-DE" sz="950" b="0" i="0" u="none" strike="noStrike" kern="1200" baseline="0" dirty="0" err="1">
                <a:solidFill>
                  <a:schemeClr val="tx1"/>
                </a:solidFill>
                <a:latin typeface="Helvetica Narrow" panose="020B0606020202030204"/>
              </a:rPr>
              <a:t>Telemechanic</a:t>
            </a:r>
            <a:endParaRPr lang="de-DE" sz="950" b="0" i="0" u="none" strike="noStrike" kern="1200" baseline="0" dirty="0">
              <a:solidFill>
                <a:schemeClr val="tx1"/>
              </a:solidFill>
              <a:latin typeface="Helvetica Narrow" panose="020B0606020202030204"/>
            </a:endParaRPr>
          </a:p>
          <a:p>
            <a:pPr marL="171450" indent="-171450" algn="r">
              <a:lnSpc>
                <a:spcPts val="1400"/>
              </a:lnSpc>
              <a:spcBef>
                <a:spcPts val="0"/>
              </a:spcBef>
              <a:spcAft>
                <a:spcPts val="200"/>
              </a:spcAft>
              <a:buClr>
                <a:srgbClr val="006ABB"/>
              </a:buClr>
              <a:buFont typeface="Wingdings" panose="05000000000000000000" pitchFamily="2" charset="2"/>
              <a:buChar char="ü"/>
            </a:pPr>
            <a:r>
              <a:rPr lang="de-DE" sz="950" b="1" i="0" u="none" strike="noStrike" kern="1200" baseline="0" dirty="0">
                <a:solidFill>
                  <a:schemeClr val="tx1"/>
                </a:solidFill>
                <a:latin typeface="Helvetica Narrow" panose="020B0606020202030204"/>
              </a:rPr>
              <a:t>Betriebsspannung:</a:t>
            </a:r>
            <a:r>
              <a:rPr lang="de-DE" sz="950" b="0" i="0" u="none" strike="noStrike" kern="1200" baseline="0" dirty="0">
                <a:solidFill>
                  <a:schemeClr val="tx1"/>
                </a:solidFill>
                <a:latin typeface="Helvetica Narrow" panose="020B0606020202030204"/>
              </a:rPr>
              <a:t> 230 V</a:t>
            </a:r>
          </a:p>
          <a:p>
            <a:pPr marL="171450" indent="-171450" algn="r">
              <a:lnSpc>
                <a:spcPts val="1400"/>
              </a:lnSpc>
              <a:spcBef>
                <a:spcPts val="0"/>
              </a:spcBef>
              <a:spcAft>
                <a:spcPts val="200"/>
              </a:spcAft>
              <a:buClr>
                <a:srgbClr val="006ABB"/>
              </a:buClr>
              <a:buFont typeface="Wingdings" panose="05000000000000000000" pitchFamily="2" charset="2"/>
              <a:buChar char="ü"/>
            </a:pPr>
            <a:r>
              <a:rPr lang="de-DE" sz="950" b="1" i="0" u="none" strike="noStrike" kern="1200" baseline="0" dirty="0">
                <a:solidFill>
                  <a:schemeClr val="tx1"/>
                </a:solidFill>
                <a:latin typeface="Helvetica Narrow" panose="020B0606020202030204"/>
              </a:rPr>
              <a:t>Gewicht gesamt:</a:t>
            </a:r>
            <a:r>
              <a:rPr lang="de-DE" sz="950" b="0" i="0" u="none" strike="noStrike" kern="1200" baseline="0" dirty="0">
                <a:solidFill>
                  <a:schemeClr val="tx1"/>
                </a:solidFill>
                <a:latin typeface="Helvetica Narrow" panose="020B0606020202030204"/>
              </a:rPr>
              <a:t> 600 kg</a:t>
            </a:r>
          </a:p>
          <a:p>
            <a:pPr marL="171450" indent="-171450" algn="r">
              <a:lnSpc>
                <a:spcPts val="1400"/>
              </a:lnSpc>
              <a:spcBef>
                <a:spcPts val="0"/>
              </a:spcBef>
              <a:spcAft>
                <a:spcPts val="200"/>
              </a:spcAft>
              <a:buClr>
                <a:srgbClr val="006ABB"/>
              </a:buClr>
              <a:buFont typeface="Wingdings" panose="05000000000000000000" pitchFamily="2" charset="2"/>
              <a:buChar char="ü"/>
            </a:pPr>
            <a:r>
              <a:rPr lang="de-DE" sz="950" b="1" i="0" u="none" strike="noStrike" kern="1200" baseline="0" dirty="0">
                <a:solidFill>
                  <a:schemeClr val="tx1"/>
                </a:solidFill>
                <a:latin typeface="Helvetica Narrow" panose="020B0606020202030204"/>
              </a:rPr>
              <a:t>Belastbar bis:</a:t>
            </a:r>
            <a:r>
              <a:rPr lang="de-DE" sz="950" b="0" i="0" u="none" strike="noStrike" kern="1200" baseline="0" dirty="0">
                <a:solidFill>
                  <a:schemeClr val="tx1"/>
                </a:solidFill>
                <a:latin typeface="Helvetica Narrow" panose="020B0606020202030204"/>
              </a:rPr>
              <a:t> 1.500 kg</a:t>
            </a:r>
          </a:p>
          <a:p>
            <a:pPr marL="171450" indent="-171450" algn="r">
              <a:lnSpc>
                <a:spcPts val="1400"/>
              </a:lnSpc>
              <a:spcBef>
                <a:spcPts val="0"/>
              </a:spcBef>
              <a:spcAft>
                <a:spcPts val="200"/>
              </a:spcAft>
              <a:buClr>
                <a:srgbClr val="006ABB"/>
              </a:buClr>
              <a:buFont typeface="Wingdings" panose="05000000000000000000" pitchFamily="2" charset="2"/>
              <a:buChar char="ü"/>
            </a:pPr>
            <a:r>
              <a:rPr lang="de-DE" sz="950" b="1" i="0" u="none" strike="noStrike" kern="1200" baseline="0" dirty="0">
                <a:solidFill>
                  <a:schemeClr val="tx1"/>
                </a:solidFill>
                <a:latin typeface="Helvetica Narrow" panose="020B0606020202030204"/>
              </a:rPr>
              <a:t>Maschinenhöhe ca.:</a:t>
            </a:r>
            <a:r>
              <a:rPr lang="de-DE" sz="950" b="0" i="0" u="none" strike="noStrike" kern="1200" baseline="0" dirty="0">
                <a:solidFill>
                  <a:schemeClr val="tx1"/>
                </a:solidFill>
                <a:latin typeface="Helvetica Narrow" panose="020B0606020202030204"/>
              </a:rPr>
              <a:t> 2.500 mm</a:t>
            </a:r>
          </a:p>
          <a:p>
            <a:pPr marL="171450" indent="-171450" algn="r">
              <a:lnSpc>
                <a:spcPts val="1400"/>
              </a:lnSpc>
              <a:spcBef>
                <a:spcPts val="0"/>
              </a:spcBef>
              <a:spcAft>
                <a:spcPts val="200"/>
              </a:spcAft>
              <a:buClr>
                <a:srgbClr val="006ABB"/>
              </a:buClr>
              <a:buFont typeface="Wingdings" panose="05000000000000000000" pitchFamily="2" charset="2"/>
              <a:buChar char="ü"/>
            </a:pPr>
            <a:r>
              <a:rPr lang="de-DE" sz="950" b="1" i="0" u="none" strike="noStrike" kern="1200" baseline="0" dirty="0">
                <a:solidFill>
                  <a:schemeClr val="tx1"/>
                </a:solidFill>
                <a:latin typeface="Helvetica Narrow" panose="020B0606020202030204"/>
              </a:rPr>
              <a:t>Mast-Höhe ca.:</a:t>
            </a:r>
            <a:r>
              <a:rPr lang="de-DE" sz="950" b="0" i="0" u="none" strike="noStrike" kern="1200" baseline="0" dirty="0">
                <a:solidFill>
                  <a:schemeClr val="tx1"/>
                </a:solidFill>
                <a:latin typeface="Helvetica Narrow" panose="020B0606020202030204"/>
              </a:rPr>
              <a:t> 2.416 mm</a:t>
            </a:r>
          </a:p>
          <a:p>
            <a:pPr marL="171450" marR="0" indent="-171450" algn="r" defTabSz="914400" rtl="0" eaLnBrk="1" fontAlgn="base" latinLnBrk="0" hangingPunct="1">
              <a:lnSpc>
                <a:spcPts val="1400"/>
              </a:lnSpc>
              <a:spcBef>
                <a:spcPts val="0"/>
              </a:spcBef>
              <a:spcAft>
                <a:spcPts val="200"/>
              </a:spcAft>
              <a:buClr>
                <a:srgbClr val="006ABB"/>
              </a:buClr>
              <a:buSzTx/>
              <a:buFont typeface="Wingdings" panose="05000000000000000000" pitchFamily="2" charset="2"/>
              <a:buChar char="ü"/>
              <a:tabLst/>
              <a:defRPr/>
            </a:pPr>
            <a:r>
              <a:rPr lang="de-DE" sz="950" b="1" i="0" u="none" strike="noStrike" kern="1200" baseline="0" dirty="0">
                <a:solidFill>
                  <a:schemeClr val="tx1"/>
                </a:solidFill>
                <a:latin typeface="Helvetica Narrow" panose="020B0606020202030204"/>
              </a:rPr>
              <a:t>Drehtellerhöhe:</a:t>
            </a:r>
            <a:r>
              <a:rPr lang="de-DE" sz="950" b="0" i="0" u="none" strike="noStrike" kern="1200" baseline="0" dirty="0">
                <a:solidFill>
                  <a:schemeClr val="tx1"/>
                </a:solidFill>
                <a:latin typeface="Helvetica Narrow" panose="020B0606020202030204"/>
              </a:rPr>
              <a:t> 84 mm</a:t>
            </a:r>
          </a:p>
          <a:p>
            <a:pPr marL="171450" marR="0" indent="-171450" algn="r" defTabSz="914400" rtl="0" eaLnBrk="1" fontAlgn="base" latinLnBrk="0" hangingPunct="1">
              <a:lnSpc>
                <a:spcPts val="1400"/>
              </a:lnSpc>
              <a:spcBef>
                <a:spcPts val="0"/>
              </a:spcBef>
              <a:spcAft>
                <a:spcPts val="200"/>
              </a:spcAft>
              <a:buClr>
                <a:srgbClr val="006ABB"/>
              </a:buClr>
              <a:buSzTx/>
              <a:buFont typeface="Wingdings" panose="05000000000000000000" pitchFamily="2" charset="2"/>
              <a:buChar char="ü"/>
              <a:tabLst/>
              <a:defRPr/>
            </a:pPr>
            <a:r>
              <a:rPr lang="de-DE" sz="950" b="1" i="0" u="none" strike="noStrike" kern="1200" baseline="0" dirty="0">
                <a:solidFill>
                  <a:schemeClr val="tx1"/>
                </a:solidFill>
                <a:latin typeface="Helvetica Narrow" panose="020B0606020202030204"/>
              </a:rPr>
              <a:t>Länge ca.:</a:t>
            </a:r>
            <a:r>
              <a:rPr lang="de-DE" sz="950" b="0" i="0" u="none" strike="noStrike" kern="1200" baseline="0" dirty="0">
                <a:solidFill>
                  <a:schemeClr val="tx1"/>
                </a:solidFill>
                <a:latin typeface="Helvetica Narrow" panose="020B0606020202030204"/>
              </a:rPr>
              <a:t> 2.600 mm</a:t>
            </a:r>
          </a:p>
          <a:p>
            <a:pPr marL="171450" indent="-171450" algn="r">
              <a:lnSpc>
                <a:spcPts val="1400"/>
              </a:lnSpc>
              <a:spcBef>
                <a:spcPts val="0"/>
              </a:spcBef>
              <a:spcAft>
                <a:spcPts val="200"/>
              </a:spcAft>
              <a:buClr>
                <a:srgbClr val="006ABB"/>
              </a:buClr>
              <a:buFont typeface="Wingdings" panose="05000000000000000000" pitchFamily="2" charset="2"/>
              <a:buChar char="ü"/>
            </a:pPr>
            <a:r>
              <a:rPr lang="de-DE" sz="950" b="1" i="0" u="none" strike="noStrike" kern="1200" baseline="0" dirty="0">
                <a:solidFill>
                  <a:schemeClr val="tx1"/>
                </a:solidFill>
                <a:latin typeface="Helvetica Narrow" panose="020B0606020202030204"/>
              </a:rPr>
              <a:t>Breite ca.:</a:t>
            </a:r>
            <a:r>
              <a:rPr lang="de-DE" sz="950" b="0" i="0" u="none" strike="noStrike" kern="1200" baseline="0" dirty="0">
                <a:solidFill>
                  <a:schemeClr val="tx1"/>
                </a:solidFill>
                <a:latin typeface="Helvetica Narrow" panose="020B0606020202030204"/>
              </a:rPr>
              <a:t> 1.500 mm</a:t>
            </a:r>
          </a:p>
          <a:p>
            <a:pPr marL="171450" indent="-171450" algn="r">
              <a:lnSpc>
                <a:spcPts val="1400"/>
              </a:lnSpc>
              <a:spcBef>
                <a:spcPts val="0"/>
              </a:spcBef>
              <a:spcAft>
                <a:spcPts val="200"/>
              </a:spcAft>
              <a:buClr>
                <a:srgbClr val="006ABB"/>
              </a:buClr>
              <a:buFont typeface="Wingdings" panose="05000000000000000000" pitchFamily="2" charset="2"/>
              <a:buChar char="ü"/>
            </a:pPr>
            <a:r>
              <a:rPr lang="de-DE" sz="950" b="1" i="0" u="none" strike="noStrike" kern="1200" baseline="0" dirty="0">
                <a:solidFill>
                  <a:schemeClr val="tx1"/>
                </a:solidFill>
                <a:latin typeface="Helvetica Narrow" panose="020B0606020202030204"/>
              </a:rPr>
              <a:t>Drehteller:</a:t>
            </a:r>
            <a:r>
              <a:rPr lang="de-DE" sz="950" b="0" i="0" u="none" strike="noStrike" kern="1200" baseline="0" dirty="0">
                <a:solidFill>
                  <a:schemeClr val="tx1"/>
                </a:solidFill>
                <a:latin typeface="Helvetica Narrow" panose="020B0606020202030204"/>
              </a:rPr>
              <a:t> 1.500 mm</a:t>
            </a:r>
          </a:p>
          <a:p>
            <a:pPr marL="171450" indent="-171450" algn="r">
              <a:lnSpc>
                <a:spcPts val="1400"/>
              </a:lnSpc>
              <a:spcBef>
                <a:spcPts val="0"/>
              </a:spcBef>
              <a:spcAft>
                <a:spcPts val="200"/>
              </a:spcAft>
              <a:buClr>
                <a:srgbClr val="006ABB"/>
              </a:buClr>
              <a:buFont typeface="Wingdings" panose="05000000000000000000" pitchFamily="2" charset="2"/>
              <a:buChar char="ü"/>
            </a:pPr>
            <a:r>
              <a:rPr lang="de-DE" sz="950" b="1" i="0" u="none" strike="noStrike" kern="1200" baseline="0" dirty="0">
                <a:solidFill>
                  <a:schemeClr val="tx1"/>
                </a:solidFill>
                <a:latin typeface="Helvetica Narrow" panose="020B0606020202030204"/>
              </a:rPr>
              <a:t>CE-Kennzeichnung</a:t>
            </a:r>
          </a:p>
          <a:p>
            <a:pPr marL="90000" indent="-90000" algn="r">
              <a:lnSpc>
                <a:spcPts val="1400"/>
              </a:lnSpc>
              <a:spcBef>
                <a:spcPts val="0"/>
              </a:spcBef>
              <a:spcAft>
                <a:spcPts val="200"/>
              </a:spcAft>
              <a:buClr>
                <a:srgbClr val="006ABB"/>
              </a:buClr>
              <a:buFont typeface="Arial" panose="020B0604020202020204" pitchFamily="34" charset="0"/>
              <a:buChar char="»"/>
            </a:pPr>
            <a:endParaRPr lang="de-DE" sz="950" b="1" i="0" dirty="0">
              <a:latin typeface="Helvetica Narrow" panose="020B0606020202030204"/>
            </a:endParaRPr>
          </a:p>
          <a:p>
            <a:pPr marL="90000" indent="-90000" algn="r">
              <a:lnSpc>
                <a:spcPts val="1400"/>
              </a:lnSpc>
              <a:spcBef>
                <a:spcPts val="0"/>
              </a:spcBef>
              <a:spcAft>
                <a:spcPts val="200"/>
              </a:spcAft>
              <a:buClr>
                <a:srgbClr val="006ABB"/>
              </a:buClr>
              <a:buFont typeface="Arial" panose="020B0604020202020204" pitchFamily="34" charset="0"/>
              <a:buChar char="»"/>
            </a:pPr>
            <a:endParaRPr lang="de-DE" sz="950" b="1" i="0" u="none" strike="noStrike" kern="1200" baseline="0" dirty="0">
              <a:solidFill>
                <a:schemeClr val="tx1"/>
              </a:solidFill>
              <a:latin typeface="Helvetica Narrow" panose="020B0606020202030204"/>
            </a:endParaRPr>
          </a:p>
          <a:p>
            <a:pPr marL="90000" indent="-90000" algn="r">
              <a:lnSpc>
                <a:spcPts val="1400"/>
              </a:lnSpc>
              <a:spcBef>
                <a:spcPts val="0"/>
              </a:spcBef>
              <a:spcAft>
                <a:spcPts val="200"/>
              </a:spcAft>
              <a:buClr>
                <a:srgbClr val="006ABB"/>
              </a:buClr>
              <a:buFont typeface="Arial" panose="020B0604020202020204" pitchFamily="34" charset="0"/>
              <a:buChar char="»"/>
            </a:pPr>
            <a:endParaRPr lang="de-DE" sz="950" b="1" i="0" dirty="0">
              <a:latin typeface="Helvetica Narrow" panose="020B0606020202030204"/>
            </a:endParaRPr>
          </a:p>
          <a:p>
            <a:pPr marL="90000" indent="-90000" algn="r">
              <a:lnSpc>
                <a:spcPts val="1400"/>
              </a:lnSpc>
              <a:spcBef>
                <a:spcPts val="0"/>
              </a:spcBef>
              <a:spcAft>
                <a:spcPts val="200"/>
              </a:spcAft>
              <a:buClr>
                <a:srgbClr val="006ABB"/>
              </a:buClr>
              <a:buFont typeface="Arial" panose="020B0604020202020204" pitchFamily="34" charset="0"/>
              <a:buChar char="»"/>
            </a:pPr>
            <a:endParaRPr lang="de-DE" sz="950" b="1" i="0" u="none" strike="noStrike" kern="1200" baseline="0" dirty="0">
              <a:solidFill>
                <a:schemeClr val="tx1"/>
              </a:solidFill>
              <a:latin typeface="Helvetica Narrow" panose="020B0606020202030204"/>
            </a:endParaRPr>
          </a:p>
        </p:txBody>
      </p:sp>
      <p:sp>
        <p:nvSpPr>
          <p:cNvPr id="6" name="Textfeld 5">
            <a:extLst>
              <a:ext uri="{FF2B5EF4-FFF2-40B4-BE49-F238E27FC236}">
                <a16:creationId xmlns:a16="http://schemas.microsoft.com/office/drawing/2014/main" id="{33BEACC3-14FB-40C4-B9F3-FC41DA314ABA}"/>
              </a:ext>
            </a:extLst>
          </p:cNvPr>
          <p:cNvSpPr txBox="1"/>
          <p:nvPr/>
        </p:nvSpPr>
        <p:spPr>
          <a:xfrm>
            <a:off x="428911" y="5504670"/>
            <a:ext cx="3597291" cy="3646310"/>
          </a:xfrm>
          <a:prstGeom prst="rect">
            <a:avLst/>
          </a:prstGeom>
          <a:noFill/>
          <a:ln w="12700">
            <a:solidFill>
              <a:srgbClr val="006ABB"/>
            </a:solidFill>
          </a:ln>
        </p:spPr>
        <p:txBody>
          <a:bodyPr wrap="square" lIns="72000" tIns="36000" rIns="36000" bIns="36000" rtlCol="0">
            <a:spAutoFit/>
          </a:bodyPr>
          <a:lstStyle/>
          <a:p>
            <a:pPr marL="0" marR="0" indent="0" algn="l" defTabSz="914400" rtl="0" eaLnBrk="1" fontAlgn="base" latinLnBrk="0" hangingPunct="1">
              <a:lnSpc>
                <a:spcPts val="1400"/>
              </a:lnSpc>
              <a:spcBef>
                <a:spcPts val="0"/>
              </a:spcBef>
              <a:spcAft>
                <a:spcPts val="200"/>
              </a:spcAft>
              <a:buClr>
                <a:srgbClr val="006ABB"/>
              </a:buClr>
              <a:buSzTx/>
              <a:buFont typeface="Arial" panose="020B0604020202020204" pitchFamily="34" charset="0"/>
              <a:buNone/>
              <a:tabLst/>
              <a:defRPr/>
            </a:pPr>
            <a:r>
              <a:rPr lang="de-DE" sz="1200" b="1" i="0" u="sng" dirty="0">
                <a:solidFill>
                  <a:srgbClr val="006ABB"/>
                </a:solidFill>
                <a:latin typeface="Helvetica Narrow" panose="020B0606020202030204"/>
              </a:rPr>
              <a:t>AUSSTATTUNG</a:t>
            </a:r>
          </a:p>
          <a:p>
            <a:pPr marL="171450" indent="-171450">
              <a:lnSpc>
                <a:spcPts val="1400"/>
              </a:lnSpc>
              <a:spcBef>
                <a:spcPts val="0"/>
              </a:spcBef>
              <a:spcAft>
                <a:spcPts val="200"/>
              </a:spcAft>
              <a:buClr>
                <a:srgbClr val="006ABB"/>
              </a:buClr>
              <a:buFont typeface="Wingdings" panose="05000000000000000000" pitchFamily="2" charset="2"/>
              <a:buChar char="ü"/>
            </a:pPr>
            <a:r>
              <a:rPr lang="de-DE" sz="950" i="0" dirty="0">
                <a:latin typeface="Helvetica Narrow" panose="020B0606020202030204"/>
              </a:rPr>
              <a:t>Drehtellergeschwindigkeit </a:t>
            </a:r>
            <a:br>
              <a:rPr lang="de-DE" sz="950" i="0" dirty="0">
                <a:latin typeface="Helvetica Narrow" panose="020B0606020202030204"/>
              </a:rPr>
            </a:br>
            <a:r>
              <a:rPr lang="de-DE" sz="950" i="0" dirty="0">
                <a:latin typeface="Helvetica Narrow" panose="020B0606020202030204"/>
              </a:rPr>
              <a:t>ca. 12,5 U/min. </a:t>
            </a:r>
          </a:p>
          <a:p>
            <a:pPr marL="171450" indent="-171450">
              <a:lnSpc>
                <a:spcPts val="1400"/>
              </a:lnSpc>
              <a:spcBef>
                <a:spcPts val="0"/>
              </a:spcBef>
              <a:spcAft>
                <a:spcPts val="200"/>
              </a:spcAft>
              <a:buClr>
                <a:srgbClr val="006ABB"/>
              </a:buClr>
              <a:buFont typeface="Wingdings" panose="05000000000000000000" pitchFamily="2" charset="2"/>
              <a:buChar char="ü"/>
            </a:pPr>
            <a:r>
              <a:rPr lang="de-DE" sz="950" b="1" i="0" dirty="0">
                <a:latin typeface="Helvetica Narrow" panose="020B0606020202030204"/>
              </a:rPr>
              <a:t>Anzahl der Kopf- / </a:t>
            </a:r>
            <a:br>
              <a:rPr lang="de-DE" sz="950" b="1" i="0" dirty="0">
                <a:latin typeface="Helvetica Narrow" panose="020B0606020202030204"/>
              </a:rPr>
            </a:br>
            <a:r>
              <a:rPr lang="de-DE" sz="950" b="1" i="0" dirty="0">
                <a:latin typeface="Helvetica Narrow" panose="020B0606020202030204"/>
              </a:rPr>
              <a:t>Fußwicklung einstellbar</a:t>
            </a:r>
          </a:p>
          <a:p>
            <a:pPr marL="171450" indent="-171450">
              <a:lnSpc>
                <a:spcPts val="1400"/>
              </a:lnSpc>
              <a:spcBef>
                <a:spcPts val="0"/>
              </a:spcBef>
              <a:spcAft>
                <a:spcPts val="200"/>
              </a:spcAft>
              <a:buClr>
                <a:srgbClr val="006ABB"/>
              </a:buClr>
              <a:buFont typeface="Wingdings" panose="05000000000000000000" pitchFamily="2" charset="2"/>
              <a:buChar char="ü"/>
            </a:pPr>
            <a:r>
              <a:rPr lang="de-DE" sz="950" b="1" i="0" dirty="0">
                <a:latin typeface="Helvetica Narrow" panose="020B0606020202030204"/>
              </a:rPr>
              <a:t>Programme für Kreuz-</a:t>
            </a:r>
            <a:br>
              <a:rPr lang="de-DE" sz="950" b="1" i="0" dirty="0">
                <a:latin typeface="Helvetica Narrow" panose="020B0606020202030204"/>
              </a:rPr>
            </a:br>
            <a:r>
              <a:rPr lang="de-DE" sz="950" b="1" i="0" dirty="0" err="1">
                <a:latin typeface="Helvetica Narrow" panose="020B0606020202030204"/>
              </a:rPr>
              <a:t>wicklung</a:t>
            </a:r>
            <a:r>
              <a:rPr lang="de-DE" sz="950" b="1" i="0" dirty="0">
                <a:latin typeface="Helvetica Narrow" panose="020B0606020202030204"/>
              </a:rPr>
              <a:t>, Einfachwicklung und „regendicht“</a:t>
            </a:r>
          </a:p>
          <a:p>
            <a:pPr marL="171450" indent="-171450">
              <a:lnSpc>
                <a:spcPts val="1400"/>
              </a:lnSpc>
              <a:spcBef>
                <a:spcPts val="0"/>
              </a:spcBef>
              <a:spcAft>
                <a:spcPts val="200"/>
              </a:spcAft>
              <a:buClr>
                <a:srgbClr val="006ABB"/>
              </a:buClr>
              <a:buFont typeface="Wingdings" panose="05000000000000000000" pitchFamily="2" charset="2"/>
              <a:buChar char="ü"/>
            </a:pPr>
            <a:r>
              <a:rPr lang="de-DE" sz="950" i="0" dirty="0">
                <a:latin typeface="Helvetica Narrow" panose="020B0606020202030204"/>
              </a:rPr>
              <a:t>Drehteller-Belastung max. 1.500 kg</a:t>
            </a:r>
          </a:p>
          <a:p>
            <a:pPr marL="171450" indent="-171450">
              <a:lnSpc>
                <a:spcPts val="1400"/>
              </a:lnSpc>
              <a:spcBef>
                <a:spcPts val="0"/>
              </a:spcBef>
              <a:spcAft>
                <a:spcPts val="200"/>
              </a:spcAft>
              <a:buClr>
                <a:srgbClr val="006ABB"/>
              </a:buClr>
              <a:buFont typeface="Wingdings" panose="05000000000000000000" pitchFamily="2" charset="2"/>
              <a:buChar char="ü"/>
            </a:pPr>
            <a:r>
              <a:rPr lang="de-DE" sz="950" b="1" i="0" dirty="0">
                <a:latin typeface="Helvetica Narrow" panose="020B0606020202030204"/>
              </a:rPr>
              <a:t>Fotozelle zum Abtasten der Paletten-Höhe</a:t>
            </a:r>
          </a:p>
          <a:p>
            <a:pPr marL="171450" indent="-171450">
              <a:lnSpc>
                <a:spcPts val="1400"/>
              </a:lnSpc>
              <a:spcBef>
                <a:spcPts val="0"/>
              </a:spcBef>
              <a:spcAft>
                <a:spcPts val="200"/>
              </a:spcAft>
              <a:buClr>
                <a:srgbClr val="006ABB"/>
              </a:buClr>
              <a:buFont typeface="Wingdings" panose="05000000000000000000" pitchFamily="2" charset="2"/>
              <a:buChar char="ü"/>
            </a:pPr>
            <a:r>
              <a:rPr lang="de-DE" sz="950" i="0" dirty="0">
                <a:latin typeface="Helvetica Narrow" panose="020B0606020202030204"/>
              </a:rPr>
              <a:t>Mechanische Folienbremse</a:t>
            </a:r>
          </a:p>
          <a:p>
            <a:pPr marL="171450" indent="-171450">
              <a:lnSpc>
                <a:spcPts val="1400"/>
              </a:lnSpc>
              <a:spcBef>
                <a:spcPts val="0"/>
              </a:spcBef>
              <a:spcAft>
                <a:spcPts val="200"/>
              </a:spcAft>
              <a:buClr>
                <a:srgbClr val="006ABB"/>
              </a:buClr>
              <a:buFont typeface="Wingdings" panose="05000000000000000000" pitchFamily="2" charset="2"/>
              <a:buChar char="ü"/>
            </a:pPr>
            <a:r>
              <a:rPr lang="de-DE" sz="950" i="0" dirty="0">
                <a:latin typeface="Helvetica Narrow" panose="020B0606020202030204"/>
              </a:rPr>
              <a:t>Max. Paletten-Abmessung 800x1200x2250 mm (</a:t>
            </a:r>
            <a:r>
              <a:rPr lang="de-DE" sz="950" i="0" dirty="0" err="1">
                <a:latin typeface="Helvetica Narrow" panose="020B0606020202030204"/>
              </a:rPr>
              <a:t>LxBxH</a:t>
            </a:r>
            <a:r>
              <a:rPr lang="de-DE" sz="950" i="0" dirty="0">
                <a:latin typeface="Helvetica Narrow" panose="020B0606020202030204"/>
              </a:rPr>
              <a:t>)</a:t>
            </a:r>
          </a:p>
          <a:p>
            <a:pPr marL="171450" indent="-171450">
              <a:lnSpc>
                <a:spcPts val="1400"/>
              </a:lnSpc>
              <a:spcBef>
                <a:spcPts val="0"/>
              </a:spcBef>
              <a:spcAft>
                <a:spcPts val="200"/>
              </a:spcAft>
              <a:buClr>
                <a:srgbClr val="006ABB"/>
              </a:buClr>
              <a:buFont typeface="Wingdings" panose="05000000000000000000" pitchFamily="2" charset="2"/>
              <a:buChar char="ü"/>
            </a:pPr>
            <a:r>
              <a:rPr lang="de-DE" sz="950" i="0" dirty="0">
                <a:latin typeface="Helvetica Narrow" panose="020B0606020202030204"/>
              </a:rPr>
              <a:t>Endschalter für maximale Höheneinstellung</a:t>
            </a:r>
          </a:p>
          <a:p>
            <a:pPr marL="171450" indent="-171450">
              <a:lnSpc>
                <a:spcPts val="1400"/>
              </a:lnSpc>
              <a:spcBef>
                <a:spcPts val="0"/>
              </a:spcBef>
              <a:spcAft>
                <a:spcPts val="200"/>
              </a:spcAft>
              <a:buClr>
                <a:srgbClr val="006ABB"/>
              </a:buClr>
              <a:buFont typeface="Wingdings" panose="05000000000000000000" pitchFamily="2" charset="2"/>
              <a:buChar char="ü"/>
            </a:pPr>
            <a:r>
              <a:rPr lang="de-DE" sz="950" i="0" dirty="0">
                <a:latin typeface="Helvetica Narrow" panose="020B0606020202030204"/>
              </a:rPr>
              <a:t>Drehtellerantrieb über Kette</a:t>
            </a:r>
          </a:p>
          <a:p>
            <a:pPr marL="171450" indent="-171450">
              <a:lnSpc>
                <a:spcPts val="1400"/>
              </a:lnSpc>
              <a:spcBef>
                <a:spcPts val="0"/>
              </a:spcBef>
              <a:spcAft>
                <a:spcPts val="200"/>
              </a:spcAft>
              <a:buClr>
                <a:srgbClr val="006ABB"/>
              </a:buClr>
              <a:buFont typeface="Wingdings" panose="05000000000000000000" pitchFamily="2" charset="2"/>
              <a:buChar char="ü"/>
            </a:pPr>
            <a:r>
              <a:rPr lang="de-DE" sz="950" i="0" dirty="0">
                <a:latin typeface="Helvetica Narrow" panose="020B0606020202030204"/>
              </a:rPr>
              <a:t>Bedienfeld am Mast</a:t>
            </a:r>
          </a:p>
          <a:p>
            <a:pPr marL="171450" indent="-171450">
              <a:lnSpc>
                <a:spcPts val="1400"/>
              </a:lnSpc>
              <a:spcBef>
                <a:spcPts val="0"/>
              </a:spcBef>
              <a:spcAft>
                <a:spcPts val="200"/>
              </a:spcAft>
              <a:buClr>
                <a:srgbClr val="006ABB"/>
              </a:buClr>
              <a:buFont typeface="Wingdings" panose="05000000000000000000" pitchFamily="2" charset="2"/>
              <a:buChar char="ü"/>
            </a:pPr>
            <a:r>
              <a:rPr lang="de-DE" sz="950" i="0" dirty="0">
                <a:latin typeface="Helvetica Narrow" panose="020B0606020202030204"/>
              </a:rPr>
              <a:t>Manuelle Steuerung möglich</a:t>
            </a:r>
          </a:p>
          <a:p>
            <a:pPr marL="171450" indent="-171450">
              <a:lnSpc>
                <a:spcPts val="1400"/>
              </a:lnSpc>
              <a:spcBef>
                <a:spcPts val="0"/>
              </a:spcBef>
              <a:spcAft>
                <a:spcPts val="200"/>
              </a:spcAft>
              <a:buClr>
                <a:srgbClr val="006ABB"/>
              </a:buClr>
              <a:buFont typeface="Wingdings" panose="05000000000000000000" pitchFamily="2" charset="2"/>
              <a:buChar char="ü"/>
            </a:pPr>
            <a:r>
              <a:rPr lang="de-DE" sz="950" i="0" dirty="0">
                <a:latin typeface="Helvetica Narrow" panose="020B0606020202030204"/>
              </a:rPr>
              <a:t>Aussparung zum Transport mit Gabelstapler</a:t>
            </a:r>
          </a:p>
          <a:p>
            <a:pPr marL="171450" indent="-171450">
              <a:lnSpc>
                <a:spcPts val="1400"/>
              </a:lnSpc>
              <a:spcBef>
                <a:spcPts val="0"/>
              </a:spcBef>
              <a:spcAft>
                <a:spcPts val="200"/>
              </a:spcAft>
              <a:buClr>
                <a:srgbClr val="006ABB"/>
              </a:buClr>
              <a:buFont typeface="Wingdings" panose="05000000000000000000" pitchFamily="2" charset="2"/>
              <a:buChar char="ü"/>
            </a:pPr>
            <a:r>
              <a:rPr lang="de-DE" sz="950" i="0" dirty="0">
                <a:latin typeface="Helvetica Narrow" panose="020B0606020202030204"/>
              </a:rPr>
              <a:t>Betriebsanleitung in engl. Sprache</a:t>
            </a:r>
          </a:p>
          <a:p>
            <a:pPr marL="171450" indent="-171450">
              <a:lnSpc>
                <a:spcPts val="1400"/>
              </a:lnSpc>
              <a:spcBef>
                <a:spcPts val="0"/>
              </a:spcBef>
              <a:spcAft>
                <a:spcPts val="200"/>
              </a:spcAft>
              <a:buClr>
                <a:srgbClr val="006ABB"/>
              </a:buClr>
              <a:buFont typeface="Wingdings" panose="05000000000000000000" pitchFamily="2" charset="2"/>
              <a:buChar char="ü"/>
            </a:pPr>
            <a:r>
              <a:rPr lang="de-DE" sz="950" b="1" i="0" dirty="0">
                <a:latin typeface="Helvetica Narrow" panose="020B0606020202030204"/>
              </a:rPr>
              <a:t>Geschwindigkeit Drehteller und Folienschlitten regelbar</a:t>
            </a:r>
          </a:p>
        </p:txBody>
      </p:sp>
      <p:sp>
        <p:nvSpPr>
          <p:cNvPr id="7" name="Textfeld 6">
            <a:extLst>
              <a:ext uri="{FF2B5EF4-FFF2-40B4-BE49-F238E27FC236}">
                <a16:creationId xmlns:a16="http://schemas.microsoft.com/office/drawing/2014/main" id="{D7EB7D06-1471-4174-85F9-696DF84F6A45}"/>
              </a:ext>
            </a:extLst>
          </p:cNvPr>
          <p:cNvSpPr txBox="1"/>
          <p:nvPr/>
        </p:nvSpPr>
        <p:spPr>
          <a:xfrm>
            <a:off x="4026649" y="5632919"/>
            <a:ext cx="3060000" cy="3714726"/>
          </a:xfrm>
          <a:prstGeom prst="rect">
            <a:avLst/>
          </a:prstGeom>
          <a:noFill/>
          <a:ln w="12700">
            <a:noFill/>
          </a:ln>
        </p:spPr>
        <p:txBody>
          <a:bodyPr wrap="square" lIns="36000" tIns="36000" rIns="108000" bIns="36000" rtlCol="0">
            <a:spAutoFit/>
          </a:bodyPr>
          <a:lstStyle/>
          <a:p>
            <a:pPr marL="0" marR="0" indent="0" algn="r" defTabSz="914400" rtl="0" eaLnBrk="1" fontAlgn="base" latinLnBrk="0" hangingPunct="1">
              <a:lnSpc>
                <a:spcPts val="1400"/>
              </a:lnSpc>
              <a:spcBef>
                <a:spcPts val="0"/>
              </a:spcBef>
              <a:spcAft>
                <a:spcPts val="200"/>
              </a:spcAft>
              <a:buClr>
                <a:srgbClr val="006ABB"/>
              </a:buClr>
              <a:buSzTx/>
              <a:buFont typeface="Arial" panose="020B0604020202020204" pitchFamily="34" charset="0"/>
              <a:buNone/>
              <a:tabLst/>
              <a:defRPr/>
            </a:pPr>
            <a:r>
              <a:rPr lang="de-DE" sz="1200" b="1" i="0" u="sng" dirty="0">
                <a:solidFill>
                  <a:srgbClr val="006ABB"/>
                </a:solidFill>
                <a:latin typeface="Helvetica Narrow" panose="020B0606020202030204"/>
              </a:rPr>
              <a:t>UNSER</a:t>
            </a:r>
            <a:r>
              <a:rPr lang="de-DE" sz="1200" b="1" i="0" u="sng" baseline="0" dirty="0">
                <a:solidFill>
                  <a:srgbClr val="006ABB"/>
                </a:solidFill>
                <a:latin typeface="Helvetica Narrow" panose="020B0606020202030204"/>
              </a:rPr>
              <a:t> SERVICE</a:t>
            </a:r>
            <a:endParaRPr lang="de-DE" sz="1200" b="1" i="0" u="sng" dirty="0">
              <a:solidFill>
                <a:srgbClr val="006ABB"/>
              </a:solidFill>
              <a:latin typeface="Helvetica Narrow" panose="020B0606020202030204"/>
            </a:endParaRPr>
          </a:p>
          <a:p>
            <a:pPr marL="90000" indent="-90000" algn="r">
              <a:lnSpc>
                <a:spcPts val="1400"/>
              </a:lnSpc>
              <a:spcBef>
                <a:spcPts val="0"/>
              </a:spcBef>
              <a:spcAft>
                <a:spcPts val="200"/>
              </a:spcAft>
              <a:buClr>
                <a:srgbClr val="006ABB"/>
              </a:buClr>
              <a:buFont typeface="Arial" panose="020B0604020202020204" pitchFamily="34" charset="0"/>
              <a:buChar char="»"/>
            </a:pPr>
            <a:endParaRPr lang="de-DE" sz="950" b="1" i="0" u="none" strike="noStrike" kern="1200" baseline="0" dirty="0">
              <a:solidFill>
                <a:schemeClr val="tx1"/>
              </a:solidFill>
              <a:latin typeface="Helvetica Narrow" panose="020B0606020202030204"/>
            </a:endParaRPr>
          </a:p>
          <a:p>
            <a:pPr marL="90000" indent="-90000" algn="r">
              <a:lnSpc>
                <a:spcPts val="1400"/>
              </a:lnSpc>
              <a:spcBef>
                <a:spcPts val="0"/>
              </a:spcBef>
              <a:spcAft>
                <a:spcPts val="200"/>
              </a:spcAft>
              <a:buClr>
                <a:srgbClr val="006ABB"/>
              </a:buClr>
              <a:buFont typeface="Arial" panose="020B0604020202020204" pitchFamily="34" charset="0"/>
              <a:buChar char="»"/>
            </a:pPr>
            <a:endParaRPr lang="de-DE" sz="950" b="1" i="0" dirty="0">
              <a:latin typeface="Helvetica Narrow" panose="020B0606020202030204"/>
            </a:endParaRPr>
          </a:p>
          <a:p>
            <a:pPr marL="90000" indent="-90000" algn="r">
              <a:lnSpc>
                <a:spcPts val="1400"/>
              </a:lnSpc>
              <a:spcBef>
                <a:spcPts val="0"/>
              </a:spcBef>
              <a:spcAft>
                <a:spcPts val="200"/>
              </a:spcAft>
              <a:buClr>
                <a:srgbClr val="006ABB"/>
              </a:buClr>
              <a:buFont typeface="Arial" panose="020B0604020202020204" pitchFamily="34" charset="0"/>
              <a:buChar char="»"/>
            </a:pPr>
            <a:endParaRPr lang="de-DE" sz="950" b="1" i="0" u="none" strike="noStrike" kern="1200" baseline="0" dirty="0">
              <a:solidFill>
                <a:schemeClr val="tx1"/>
              </a:solidFill>
              <a:latin typeface="Helvetica Narrow" panose="020B0606020202030204"/>
            </a:endParaRPr>
          </a:p>
          <a:p>
            <a:pPr marL="171450" indent="-171450" algn="r">
              <a:lnSpc>
                <a:spcPts val="1400"/>
              </a:lnSpc>
              <a:spcBef>
                <a:spcPts val="0"/>
              </a:spcBef>
              <a:spcAft>
                <a:spcPts val="200"/>
              </a:spcAft>
              <a:buClr>
                <a:srgbClr val="006ABB"/>
              </a:buClr>
              <a:buFont typeface="Wingdings" panose="05000000000000000000" pitchFamily="2" charset="2"/>
              <a:buChar char="ü"/>
            </a:pPr>
            <a:r>
              <a:rPr lang="de-DE" sz="950" i="0" dirty="0">
                <a:latin typeface="Helvetica Narrow" panose="020B0606020202030204"/>
              </a:rPr>
              <a:t>Kostenlose </a:t>
            </a:r>
          </a:p>
          <a:p>
            <a:pPr algn="r">
              <a:lnSpc>
                <a:spcPts val="1400"/>
              </a:lnSpc>
              <a:spcBef>
                <a:spcPts val="0"/>
              </a:spcBef>
              <a:spcAft>
                <a:spcPts val="200"/>
              </a:spcAft>
              <a:buClr>
                <a:srgbClr val="006ABB"/>
              </a:buClr>
            </a:pPr>
            <a:r>
              <a:rPr lang="de-DE" sz="950" i="0" dirty="0">
                <a:latin typeface="Helvetica Narrow" panose="020B0606020202030204"/>
              </a:rPr>
              <a:t>Technik-Hotline</a:t>
            </a:r>
            <a:br>
              <a:rPr lang="de-DE" sz="950" i="0" dirty="0">
                <a:latin typeface="Helvetica Narrow" panose="020B0606020202030204"/>
              </a:rPr>
            </a:br>
            <a:endParaRPr lang="de-DE" sz="950" i="0" dirty="0">
              <a:latin typeface="Helvetica Narrow" panose="020B0606020202030204"/>
            </a:endParaRPr>
          </a:p>
          <a:p>
            <a:pPr marL="171450" indent="-171450" algn="r">
              <a:lnSpc>
                <a:spcPts val="1400"/>
              </a:lnSpc>
              <a:spcBef>
                <a:spcPts val="0"/>
              </a:spcBef>
              <a:spcAft>
                <a:spcPts val="200"/>
              </a:spcAft>
              <a:buClr>
                <a:srgbClr val="006ABB"/>
              </a:buClr>
              <a:buFont typeface="Wingdings" panose="05000000000000000000" pitchFamily="2" charset="2"/>
              <a:buChar char="ü"/>
            </a:pPr>
            <a:r>
              <a:rPr lang="de-DE" sz="950" i="0" dirty="0">
                <a:latin typeface="Helvetica Narrow" panose="020B0606020202030204"/>
              </a:rPr>
              <a:t>Langfristige </a:t>
            </a:r>
            <a:br>
              <a:rPr lang="de-DE" sz="950" i="0" dirty="0">
                <a:latin typeface="Helvetica Narrow" panose="020B0606020202030204"/>
              </a:rPr>
            </a:br>
            <a:r>
              <a:rPr lang="de-DE" sz="950" i="0" dirty="0">
                <a:latin typeface="Helvetica Narrow" panose="020B0606020202030204"/>
              </a:rPr>
              <a:t>Ersatzteilverfügbarkeit</a:t>
            </a:r>
            <a:br>
              <a:rPr lang="de-DE" sz="950" i="0" dirty="0">
                <a:latin typeface="Helvetica Narrow" panose="020B0606020202030204"/>
              </a:rPr>
            </a:br>
            <a:endParaRPr lang="de-DE" sz="950" i="0" dirty="0">
              <a:latin typeface="Helvetica Narrow" panose="020B0606020202030204"/>
            </a:endParaRPr>
          </a:p>
          <a:p>
            <a:pPr marL="171450" indent="-171450" algn="r">
              <a:lnSpc>
                <a:spcPts val="1400"/>
              </a:lnSpc>
              <a:spcBef>
                <a:spcPts val="0"/>
              </a:spcBef>
              <a:spcAft>
                <a:spcPts val="200"/>
              </a:spcAft>
              <a:buClr>
                <a:srgbClr val="006ABB"/>
              </a:buClr>
              <a:buFont typeface="Wingdings" panose="05000000000000000000" pitchFamily="2" charset="2"/>
              <a:buChar char="ü"/>
            </a:pPr>
            <a:r>
              <a:rPr lang="de-DE" sz="950" i="0" dirty="0">
                <a:latin typeface="Helvetica Narrow" panose="020B0606020202030204"/>
              </a:rPr>
              <a:t>Ersatzteile zu 99% binnen 24/48 h lieferbar</a:t>
            </a:r>
            <a:br>
              <a:rPr lang="de-DE" sz="950" i="0" dirty="0">
                <a:latin typeface="Helvetica Narrow" panose="020B0606020202030204"/>
              </a:rPr>
            </a:br>
            <a:endParaRPr lang="de-DE" sz="950" i="0" dirty="0">
              <a:latin typeface="Helvetica Narrow" panose="020B0606020202030204"/>
            </a:endParaRPr>
          </a:p>
          <a:p>
            <a:pPr marL="171450" indent="-171450" algn="r">
              <a:lnSpc>
                <a:spcPts val="1400"/>
              </a:lnSpc>
              <a:spcBef>
                <a:spcPts val="0"/>
              </a:spcBef>
              <a:spcAft>
                <a:spcPts val="200"/>
              </a:spcAft>
              <a:buClr>
                <a:srgbClr val="006ABB"/>
              </a:buClr>
              <a:buFont typeface="Wingdings" panose="05000000000000000000" pitchFamily="2" charset="2"/>
              <a:buChar char="ü"/>
            </a:pPr>
            <a:r>
              <a:rPr lang="de-DE" sz="950" i="0" dirty="0">
                <a:latin typeface="Helvetica Narrow" panose="020B0606020202030204"/>
              </a:rPr>
              <a:t>Günstige Wartungspakete (nur in NRW)</a:t>
            </a:r>
            <a:br>
              <a:rPr lang="de-DE" sz="950" i="0" dirty="0">
                <a:latin typeface="Helvetica Narrow" panose="020B0606020202030204"/>
              </a:rPr>
            </a:br>
            <a:endParaRPr lang="de-DE" sz="950" i="0" dirty="0">
              <a:latin typeface="Helvetica Narrow" panose="020B0606020202030204"/>
            </a:endParaRPr>
          </a:p>
          <a:p>
            <a:pPr marL="171450" indent="-171450" algn="r">
              <a:lnSpc>
                <a:spcPts val="1400"/>
              </a:lnSpc>
              <a:spcBef>
                <a:spcPts val="0"/>
              </a:spcBef>
              <a:spcAft>
                <a:spcPts val="200"/>
              </a:spcAft>
              <a:buClr>
                <a:srgbClr val="006ABB"/>
              </a:buClr>
              <a:buFont typeface="Wingdings" panose="05000000000000000000" pitchFamily="2" charset="2"/>
              <a:buChar char="ü"/>
            </a:pPr>
            <a:r>
              <a:rPr lang="de-DE" sz="950" b="1" i="0" dirty="0">
                <a:latin typeface="Helvetica Narrow" panose="020B0606020202030204"/>
              </a:rPr>
              <a:t>Die Kosten für </a:t>
            </a:r>
            <a:r>
              <a:rPr lang="de-DE" sz="950" b="1" i="0" dirty="0" err="1">
                <a:latin typeface="Helvetica Narrow" panose="020B0606020202030204"/>
              </a:rPr>
              <a:t>Stretchfolie</a:t>
            </a:r>
            <a:r>
              <a:rPr lang="de-DE" sz="950" b="1" i="0" dirty="0">
                <a:latin typeface="Helvetica Narrow" panose="020B0606020202030204"/>
              </a:rPr>
              <a:t> beispielsweise übertreffen meist schnell die Anschaffungskosten. </a:t>
            </a:r>
            <a:br>
              <a:rPr lang="de-DE" sz="950" b="1" i="0" dirty="0">
                <a:latin typeface="Helvetica Narrow" panose="020B0606020202030204"/>
              </a:rPr>
            </a:br>
            <a:r>
              <a:rPr lang="de-DE" sz="950" b="1" i="0" dirty="0">
                <a:latin typeface="Helvetica Narrow" panose="020B0606020202030204"/>
              </a:rPr>
              <a:t>Wir optimieren mit Ihnen gemeinsam die Betriebskosten für den effizienten Einsatz.</a:t>
            </a:r>
          </a:p>
        </p:txBody>
      </p:sp>
      <p:sp>
        <p:nvSpPr>
          <p:cNvPr id="11" name="Textfeld 10">
            <a:extLst>
              <a:ext uri="{FF2B5EF4-FFF2-40B4-BE49-F238E27FC236}">
                <a16:creationId xmlns:a16="http://schemas.microsoft.com/office/drawing/2014/main" id="{C93F305B-455A-40D9-9B6E-1957BF2FF1A8}"/>
              </a:ext>
            </a:extLst>
          </p:cNvPr>
          <p:cNvSpPr txBox="1"/>
          <p:nvPr/>
        </p:nvSpPr>
        <p:spPr>
          <a:xfrm>
            <a:off x="11150297" y="2664942"/>
            <a:ext cx="1154128" cy="322133"/>
          </a:xfrm>
          <a:prstGeom prst="rect">
            <a:avLst/>
          </a:prstGeom>
          <a:solidFill>
            <a:srgbClr val="0070C0"/>
          </a:solidFill>
        </p:spPr>
        <p:txBody>
          <a:bodyPr wrap="square" lIns="75177" tIns="37589" rIns="75177" bIns="37589" rtlCol="0">
            <a:spAutoFit/>
          </a:bodyPr>
          <a:lstStyle/>
          <a:p>
            <a:r>
              <a:rPr lang="de-DE" sz="800" i="0" dirty="0">
                <a:solidFill>
                  <a:schemeClr val="bg1"/>
                </a:solidFill>
                <a:latin typeface="Helvetica Narrow" panose="020B0606020202030204"/>
                <a:ea typeface="Verdana" panose="020B0604030504040204" pitchFamily="34" charset="0"/>
                <a:cs typeface="Verdana" panose="020B0604030504040204" pitchFamily="34" charset="0"/>
              </a:rPr>
              <a:t>Mechanische </a:t>
            </a:r>
            <a:r>
              <a:rPr lang="de-DE" sz="800" i="0" dirty="0" err="1">
                <a:solidFill>
                  <a:schemeClr val="bg1"/>
                </a:solidFill>
                <a:latin typeface="Helvetica Narrow" panose="020B0606020202030204"/>
                <a:ea typeface="Verdana" panose="020B0604030504040204" pitchFamily="34" charset="0"/>
                <a:cs typeface="Verdana" panose="020B0604030504040204" pitchFamily="34" charset="0"/>
              </a:rPr>
              <a:t>Folienbrmse</a:t>
            </a:r>
            <a:endParaRPr lang="de-DE" sz="800" i="0" dirty="0">
              <a:solidFill>
                <a:schemeClr val="bg1"/>
              </a:solidFill>
              <a:latin typeface="Helvetica Narrow" panose="020B0606020202030204"/>
              <a:ea typeface="Verdana" panose="020B0604030504040204" pitchFamily="34" charset="0"/>
              <a:cs typeface="Verdana" panose="020B0604030504040204" pitchFamily="34" charset="0"/>
            </a:endParaRPr>
          </a:p>
        </p:txBody>
      </p:sp>
      <p:cxnSp>
        <p:nvCxnSpPr>
          <p:cNvPr id="13" name="Gerader Verbinder 12">
            <a:extLst>
              <a:ext uri="{FF2B5EF4-FFF2-40B4-BE49-F238E27FC236}">
                <a16:creationId xmlns:a16="http://schemas.microsoft.com/office/drawing/2014/main" id="{4DD0811A-6A4F-466E-85C2-9546D4F0C058}"/>
              </a:ext>
            </a:extLst>
          </p:cNvPr>
          <p:cNvCxnSpPr/>
          <p:nvPr/>
        </p:nvCxnSpPr>
        <p:spPr>
          <a:xfrm>
            <a:off x="7086649" y="5651730"/>
            <a:ext cx="0" cy="3695906"/>
          </a:xfrm>
          <a:prstGeom prst="line">
            <a:avLst/>
          </a:prstGeom>
          <a:ln w="12700">
            <a:solidFill>
              <a:srgbClr val="006ABB"/>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66F05FA8-2BBB-4B4B-AAE0-AFBDEE769702}"/>
              </a:ext>
            </a:extLst>
          </p:cNvPr>
          <p:cNvCxnSpPr/>
          <p:nvPr/>
        </p:nvCxnSpPr>
        <p:spPr>
          <a:xfrm flipH="1">
            <a:off x="4026200" y="9347636"/>
            <a:ext cx="3060449" cy="0"/>
          </a:xfrm>
          <a:prstGeom prst="line">
            <a:avLst/>
          </a:prstGeom>
          <a:ln w="12700">
            <a:solidFill>
              <a:srgbClr val="006ABB"/>
            </a:solidFill>
          </a:ln>
        </p:spPr>
        <p:style>
          <a:lnRef idx="1">
            <a:schemeClr val="accent1"/>
          </a:lnRef>
          <a:fillRef idx="0">
            <a:schemeClr val="accent1"/>
          </a:fillRef>
          <a:effectRef idx="0">
            <a:schemeClr val="accent1"/>
          </a:effectRef>
          <a:fontRef idx="minor">
            <a:schemeClr val="tx1"/>
          </a:fontRef>
        </p:style>
      </p:cxnSp>
      <p:pic>
        <p:nvPicPr>
          <p:cNvPr id="16" name="Grafik 15">
            <a:extLst>
              <a:ext uri="{FF2B5EF4-FFF2-40B4-BE49-F238E27FC236}">
                <a16:creationId xmlns:a16="http://schemas.microsoft.com/office/drawing/2014/main" id="{E4C15778-1A12-410F-9401-6289CC823DA9}"/>
              </a:ext>
            </a:extLst>
          </p:cNvPr>
          <p:cNvPicPr>
            <a:picLocks noChangeAspect="1"/>
          </p:cNvPicPr>
          <p:nvPr/>
        </p:nvPicPr>
        <p:blipFill>
          <a:blip r:embed="rId2"/>
          <a:stretch>
            <a:fillRect/>
          </a:stretch>
        </p:blipFill>
        <p:spPr>
          <a:xfrm>
            <a:off x="2403098" y="3555258"/>
            <a:ext cx="2495604" cy="3131738"/>
          </a:xfrm>
          <a:prstGeom prst="rect">
            <a:avLst/>
          </a:prstGeom>
        </p:spPr>
      </p:pic>
    </p:spTree>
    <p:extLst>
      <p:ext uri="{BB962C8B-B14F-4D97-AF65-F5344CB8AC3E}">
        <p14:creationId xmlns:p14="http://schemas.microsoft.com/office/powerpoint/2010/main" val="1301547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D34F797-9DA8-D24E-AE95-3F68EABCCF68}"/>
              </a:ext>
            </a:extLst>
          </p:cNvPr>
          <p:cNvSpPr>
            <a:spLocks noGrp="1"/>
          </p:cNvSpPr>
          <p:nvPr>
            <p:ph type="body" sz="quarter" idx="13"/>
          </p:nvPr>
        </p:nvSpPr>
        <p:spPr/>
        <p:txBody>
          <a:bodyPr/>
          <a:lstStyle/>
          <a:p>
            <a:r>
              <a:rPr lang="de-DE" dirty="0"/>
              <a:t>VOGEL KVK 1S </a:t>
            </a:r>
            <a:r>
              <a:rPr lang="de-DE" dirty="0" err="1"/>
              <a:t>Redline</a:t>
            </a:r>
            <a:endParaRPr lang="de-DE" dirty="0"/>
          </a:p>
        </p:txBody>
      </p:sp>
      <p:sp>
        <p:nvSpPr>
          <p:cNvPr id="3" name="Textplatzhalter 2">
            <a:extLst>
              <a:ext uri="{FF2B5EF4-FFF2-40B4-BE49-F238E27FC236}">
                <a16:creationId xmlns:a16="http://schemas.microsoft.com/office/drawing/2014/main" id="{A6FDF4FE-2A9B-494A-BFAD-2B09A64E446E}"/>
              </a:ext>
            </a:extLst>
          </p:cNvPr>
          <p:cNvSpPr>
            <a:spLocks noGrp="1"/>
          </p:cNvSpPr>
          <p:nvPr>
            <p:ph type="body" sz="quarter" idx="14"/>
          </p:nvPr>
        </p:nvSpPr>
        <p:spPr/>
        <p:txBody>
          <a:bodyPr/>
          <a:lstStyle/>
          <a:p>
            <a:r>
              <a:rPr lang="de-DE" dirty="0"/>
              <a:t>PRODUKTBESCHREIBUNG</a:t>
            </a:r>
          </a:p>
        </p:txBody>
      </p:sp>
      <p:sp>
        <p:nvSpPr>
          <p:cNvPr id="5" name="Textfeld 4">
            <a:extLst>
              <a:ext uri="{FF2B5EF4-FFF2-40B4-BE49-F238E27FC236}">
                <a16:creationId xmlns:a16="http://schemas.microsoft.com/office/drawing/2014/main" id="{D5D73907-ADDD-4B84-871B-DE7FB1A20551}"/>
              </a:ext>
            </a:extLst>
          </p:cNvPr>
          <p:cNvSpPr txBox="1"/>
          <p:nvPr/>
        </p:nvSpPr>
        <p:spPr>
          <a:xfrm>
            <a:off x="487508" y="2039417"/>
            <a:ext cx="6548292" cy="5410905"/>
          </a:xfrm>
          <a:prstGeom prst="rect">
            <a:avLst/>
          </a:prstGeom>
          <a:noFill/>
        </p:spPr>
        <p:txBody>
          <a:bodyPr wrap="square">
            <a:spAutoFit/>
          </a:bodyPr>
          <a:lstStyle/>
          <a:p>
            <a:pPr>
              <a:lnSpc>
                <a:spcPts val="1600"/>
              </a:lnSpc>
            </a:pPr>
            <a:r>
              <a:rPr lang="de-DE" sz="1200" i="0" baseline="0" dirty="0">
                <a:latin typeface="Helvetica Narrow" panose="020B0606020202030204"/>
              </a:rPr>
              <a:t>Unser </a:t>
            </a:r>
            <a:r>
              <a:rPr lang="de-DE" sz="1200" b="1" i="0" baseline="0" dirty="0">
                <a:latin typeface="Helvetica Narrow" panose="020B0606020202030204"/>
              </a:rPr>
              <a:t>KVK 1S </a:t>
            </a:r>
            <a:r>
              <a:rPr lang="de-DE" sz="1200" b="1" i="0" baseline="0" dirty="0" err="1">
                <a:latin typeface="Helvetica Narrow" panose="020B0606020202030204"/>
              </a:rPr>
              <a:t>Redline</a:t>
            </a:r>
            <a:r>
              <a:rPr lang="de-DE" sz="1200" b="1" i="0" baseline="0" dirty="0">
                <a:latin typeface="Helvetica Narrow" panose="020B0606020202030204"/>
              </a:rPr>
              <a:t> </a:t>
            </a:r>
            <a:r>
              <a:rPr lang="de-DE" sz="1200" i="0" baseline="0" dirty="0">
                <a:latin typeface="Helvetica Narrow" panose="020B0606020202030204"/>
              </a:rPr>
              <a:t>ist eine sehr günstige Möglichkeit, einen halbautomatischen </a:t>
            </a:r>
            <a:r>
              <a:rPr lang="de-DE" sz="1200" i="0" baseline="0" dirty="0" err="1">
                <a:latin typeface="Helvetica Narrow" panose="020B0606020202030204"/>
              </a:rPr>
              <a:t>Stretchwickler</a:t>
            </a:r>
            <a:r>
              <a:rPr lang="de-DE" sz="1200" i="0" baseline="0" dirty="0">
                <a:latin typeface="Helvetica Narrow" panose="020B0606020202030204"/>
              </a:rPr>
              <a:t> zu erwerben. </a:t>
            </a:r>
          </a:p>
          <a:p>
            <a:pPr>
              <a:lnSpc>
                <a:spcPts val="1600"/>
              </a:lnSpc>
            </a:pPr>
            <a:endParaRPr lang="de-DE" sz="1200" i="0" baseline="0" dirty="0">
              <a:latin typeface="Helvetica Narrow" panose="020B0606020202030204"/>
            </a:endParaRPr>
          </a:p>
          <a:p>
            <a:pPr>
              <a:lnSpc>
                <a:spcPts val="1600"/>
              </a:lnSpc>
            </a:pPr>
            <a:r>
              <a:rPr lang="de-DE" sz="1200" i="0" baseline="0" dirty="0">
                <a:latin typeface="Helvetica Narrow" panose="020B0606020202030204"/>
              </a:rPr>
              <a:t>Einzig das Anlegen und Abtrennen der Folie muss bei diesem Wickler noch manuell erfolgen. Das Modell ist mit einem Gewicht von 600 kg stabil gebaut und für Lasten von bis zu 1500 kg ausgelegt. Der KVK 1S </a:t>
            </a:r>
            <a:r>
              <a:rPr lang="de-DE" sz="1200" i="0" baseline="0" dirty="0" err="1">
                <a:latin typeface="Helvetica Narrow" panose="020B0606020202030204"/>
              </a:rPr>
              <a:t>Redline</a:t>
            </a:r>
            <a:r>
              <a:rPr lang="de-DE" sz="1200" i="0" baseline="0" dirty="0">
                <a:latin typeface="Helvetica Narrow" panose="020B0606020202030204"/>
              </a:rPr>
              <a:t> verfügt über einen 1500 mm Drehteller und kann Paletten bis zu 2250 mm Höhe wickeln.</a:t>
            </a:r>
          </a:p>
          <a:p>
            <a:pPr>
              <a:lnSpc>
                <a:spcPts val="1600"/>
              </a:lnSpc>
            </a:pPr>
            <a:endParaRPr lang="de-DE" sz="1200" i="0" dirty="0">
              <a:latin typeface="Helvetica Narrow" panose="020B0606020202030204"/>
            </a:endParaRPr>
          </a:p>
          <a:p>
            <a:pPr>
              <a:lnSpc>
                <a:spcPts val="1600"/>
              </a:lnSpc>
            </a:pPr>
            <a:r>
              <a:rPr lang="de-DE" sz="1200" i="0" baseline="0" dirty="0">
                <a:latin typeface="Helvetica Narrow" panose="020B0606020202030204"/>
              </a:rPr>
              <a:t>Mit einstellbaren Geschwindigkeiten von Drehteller und Folienschlitten, sowie der mechanischen</a:t>
            </a:r>
          </a:p>
          <a:p>
            <a:pPr>
              <a:lnSpc>
                <a:spcPts val="1600"/>
              </a:lnSpc>
            </a:pPr>
            <a:r>
              <a:rPr lang="de-DE" sz="1200" i="0" baseline="0" dirty="0">
                <a:latin typeface="Helvetica Narrow" panose="020B0606020202030204"/>
              </a:rPr>
              <a:t>Bremse, können Sie die automatisierte Wicklung gut an Ihr Produkt anpassen. Eine automatische Erkennung Ihrer Paletten ist dabei ebenso selbstverständlich, wie einstellbare Kopf- und Fußwicklungen. Es stehen Ihnen dabei Programme zum „nur rauf“ Wickeln, „rauf &amp; runte</a:t>
            </a:r>
            <a:r>
              <a:rPr lang="de-DE" sz="1200" i="0" dirty="0">
                <a:latin typeface="Helvetica Narrow" panose="020B0606020202030204"/>
              </a:rPr>
              <a:t>r“</a:t>
            </a:r>
            <a:r>
              <a:rPr lang="de-DE" sz="1200" i="0" baseline="0" dirty="0">
                <a:latin typeface="Helvetica Narrow" panose="020B0606020202030204"/>
              </a:rPr>
              <a:t> (Kreuzwicklung) sowie „regendicht“ Wickeln zur Verfügung. Bei Bedarf kann der Wickler auch manuell gesteuert werden.</a:t>
            </a:r>
          </a:p>
          <a:p>
            <a:pPr>
              <a:lnSpc>
                <a:spcPts val="1600"/>
              </a:lnSpc>
            </a:pPr>
            <a:endParaRPr lang="de-DE" sz="1200" i="0" baseline="0" dirty="0">
              <a:latin typeface="Helvetica Narrow" panose="020B0606020202030204"/>
            </a:endParaRPr>
          </a:p>
          <a:p>
            <a:pPr>
              <a:lnSpc>
                <a:spcPts val="1600"/>
              </a:lnSpc>
            </a:pPr>
            <a:r>
              <a:rPr lang="de-DE" sz="1200" i="0" baseline="0" dirty="0">
                <a:latin typeface="Helvetica Narrow" panose="020B0606020202030204"/>
              </a:rPr>
              <a:t>Wenn der Wickler zwischendurch an einem anderen Platz eingesetzt werden soll, lässt er sich</a:t>
            </a:r>
          </a:p>
          <a:p>
            <a:pPr>
              <a:lnSpc>
                <a:spcPts val="1600"/>
              </a:lnSpc>
            </a:pPr>
            <a:r>
              <a:rPr lang="de-DE" sz="1200" i="0" baseline="0" dirty="0">
                <a:latin typeface="Helvetica Narrow" panose="020B0606020202030204"/>
              </a:rPr>
              <a:t>leicht über eingearbeitete Ausschnitte mit einem Stapler anheben und versetzen.</a:t>
            </a:r>
          </a:p>
          <a:p>
            <a:pPr>
              <a:lnSpc>
                <a:spcPts val="1600"/>
              </a:lnSpc>
            </a:pPr>
            <a:endParaRPr lang="de-DE" sz="1200" i="0" baseline="0" dirty="0">
              <a:latin typeface="Helvetica Narrow" panose="020B0606020202030204"/>
            </a:endParaRPr>
          </a:p>
          <a:p>
            <a:pPr>
              <a:lnSpc>
                <a:spcPts val="1600"/>
              </a:lnSpc>
            </a:pPr>
            <a:r>
              <a:rPr lang="de-DE" sz="1200" i="0" baseline="0" dirty="0">
                <a:latin typeface="Helvetica Narrow" panose="020B0606020202030204"/>
              </a:rPr>
              <a:t>Optional verfügbar sind eine Auffahrrampe sowie eine</a:t>
            </a:r>
            <a:r>
              <a:rPr lang="de-DE" sz="1200" i="0" dirty="0">
                <a:latin typeface="Helvetica Narrow" panose="020B0606020202030204"/>
              </a:rPr>
              <a:t> </a:t>
            </a:r>
            <a:r>
              <a:rPr lang="de-DE" sz="1200" i="0" baseline="0" dirty="0">
                <a:latin typeface="Helvetica Narrow" panose="020B0606020202030204"/>
              </a:rPr>
              <a:t>Fotozelle zur Erkennung von dunklen Packgütern bzw. schwarzer Folie.</a:t>
            </a:r>
          </a:p>
          <a:p>
            <a:pPr>
              <a:lnSpc>
                <a:spcPts val="1600"/>
              </a:lnSpc>
            </a:pPr>
            <a:endParaRPr lang="de-DE" sz="1200" i="0" dirty="0">
              <a:latin typeface="Helvetica Narrow" panose="020B0606020202030204"/>
            </a:endParaRPr>
          </a:p>
          <a:p>
            <a:pPr>
              <a:lnSpc>
                <a:spcPts val="1600"/>
              </a:lnSpc>
            </a:pPr>
            <a:r>
              <a:rPr lang="de-DE" sz="1200" i="0" dirty="0">
                <a:latin typeface="Helvetica Narrow" panose="020B0606020202030204"/>
              </a:rPr>
              <a:t>Der KVK 1S </a:t>
            </a:r>
            <a:r>
              <a:rPr lang="de-DE" sz="1200" dirty="0" err="1">
                <a:latin typeface="Helvetica Narrow" panose="020B0606020202030204"/>
              </a:rPr>
              <a:t>Redline</a:t>
            </a:r>
            <a:r>
              <a:rPr lang="de-DE" sz="1200" i="0" dirty="0">
                <a:latin typeface="Helvetica Narrow" panose="020B0606020202030204"/>
              </a:rPr>
              <a:t> ist unsere </a:t>
            </a:r>
            <a:r>
              <a:rPr lang="de-DE" sz="1200" b="1" i="0" dirty="0">
                <a:latin typeface="Helvetica Narrow" panose="020B0606020202030204"/>
              </a:rPr>
              <a:t>Empfehlung</a:t>
            </a:r>
            <a:r>
              <a:rPr lang="de-DE" sz="1200" i="0" dirty="0">
                <a:latin typeface="Helvetica Narrow" panose="020B0606020202030204"/>
              </a:rPr>
              <a:t>, wenn Sie mit einem möglichst geringen </a:t>
            </a:r>
            <a:r>
              <a:rPr lang="de-DE" sz="1200" i="0" dirty="0" err="1">
                <a:latin typeface="Helvetica Narrow" panose="020B0606020202030204"/>
              </a:rPr>
              <a:t>Invest</a:t>
            </a:r>
            <a:r>
              <a:rPr lang="de-DE" sz="1200" i="0" dirty="0">
                <a:latin typeface="Helvetica Narrow" panose="020B0606020202030204"/>
              </a:rPr>
              <a:t> von einer manuellen auf eine automatische Wicklung Ihrer Paletten umstellen möchten. Ideal ist diese Maschine für Versender mit </a:t>
            </a:r>
            <a:r>
              <a:rPr lang="de-DE" sz="1200" i="0" dirty="0" err="1">
                <a:latin typeface="Helvetica Narrow" panose="020B0606020202030204"/>
              </a:rPr>
              <a:t>Palettenaufkommen</a:t>
            </a:r>
            <a:r>
              <a:rPr lang="de-DE" sz="1200" i="0" dirty="0">
                <a:latin typeface="Helvetica Narrow" panose="020B0606020202030204"/>
              </a:rPr>
              <a:t> von bis zu ca. 10 Paletten je Arbeitstag</a:t>
            </a:r>
          </a:p>
        </p:txBody>
      </p:sp>
      <p:sp>
        <p:nvSpPr>
          <p:cNvPr id="6" name="Titel 1">
            <a:extLst>
              <a:ext uri="{FF2B5EF4-FFF2-40B4-BE49-F238E27FC236}">
                <a16:creationId xmlns:a16="http://schemas.microsoft.com/office/drawing/2014/main" id="{580357AC-244A-4299-BCEB-E1802B3429C5}"/>
              </a:ext>
            </a:extLst>
          </p:cNvPr>
          <p:cNvSpPr txBox="1">
            <a:spLocks/>
          </p:cNvSpPr>
          <p:nvPr/>
        </p:nvSpPr>
        <p:spPr>
          <a:xfrm>
            <a:off x="487508" y="7490306"/>
            <a:ext cx="6660000" cy="310992"/>
          </a:xfrm>
          <a:prstGeom prst="rect">
            <a:avLst/>
          </a:prstGeom>
          <a:ln w="0">
            <a:noFill/>
            <a:prstDash val="solid"/>
          </a:ln>
        </p:spPr>
        <p:txBody>
          <a:bodyPr lIns="0" tIns="0" rIns="0" bIns="0"/>
          <a:lstStyle>
            <a:lvl1pPr algn="l" rtl="0" eaLnBrk="1" latinLnBrk="0" hangingPunct="1">
              <a:spcBef>
                <a:spcPct val="0"/>
              </a:spcBef>
              <a:buNone/>
              <a:defRPr kumimoji="0" sz="1800" kern="1200" cap="all" baseline="0">
                <a:solidFill>
                  <a:srgbClr val="006ABB"/>
                </a:solidFill>
                <a:latin typeface="Helvetica" panose="020B0604020202030204" pitchFamily="34" charset="0"/>
                <a:ea typeface="+mj-ea"/>
                <a:cs typeface="+mj-cs"/>
              </a:defRPr>
            </a:lvl1pPr>
          </a:lstStyle>
          <a:p>
            <a:pPr fontAlgn="auto">
              <a:spcAft>
                <a:spcPts val="0"/>
              </a:spcAft>
            </a:pPr>
            <a:r>
              <a:rPr lang="de-DE" i="0" dirty="0">
                <a:latin typeface="Helvetica Narrow" panose="020B0606020202030204"/>
              </a:rPr>
              <a:t>WEITERE OPTIONEN</a:t>
            </a:r>
          </a:p>
        </p:txBody>
      </p:sp>
      <p:grpSp>
        <p:nvGrpSpPr>
          <p:cNvPr id="7" name="Gruppieren 6">
            <a:extLst>
              <a:ext uri="{FF2B5EF4-FFF2-40B4-BE49-F238E27FC236}">
                <a16:creationId xmlns:a16="http://schemas.microsoft.com/office/drawing/2014/main" id="{41DEB566-E013-410D-A4D8-4557215A7596}"/>
              </a:ext>
            </a:extLst>
          </p:cNvPr>
          <p:cNvGrpSpPr/>
          <p:nvPr/>
        </p:nvGrpSpPr>
        <p:grpSpPr>
          <a:xfrm>
            <a:off x="487508" y="7450438"/>
            <a:ext cx="6660000" cy="342000"/>
            <a:chOff x="432000" y="1800000"/>
            <a:chExt cx="6660000" cy="342000"/>
          </a:xfrm>
        </p:grpSpPr>
        <p:cxnSp>
          <p:nvCxnSpPr>
            <p:cNvPr id="8" name="Gerade Verbindung 5">
              <a:extLst>
                <a:ext uri="{FF2B5EF4-FFF2-40B4-BE49-F238E27FC236}">
                  <a16:creationId xmlns:a16="http://schemas.microsoft.com/office/drawing/2014/main" id="{5CF202EE-2247-462F-863C-41D96590F7D5}"/>
                </a:ext>
              </a:extLst>
            </p:cNvPr>
            <p:cNvCxnSpPr/>
            <p:nvPr/>
          </p:nvCxnSpPr>
          <p:spPr>
            <a:xfrm>
              <a:off x="432000" y="1800000"/>
              <a:ext cx="6660000" cy="0"/>
            </a:xfrm>
            <a:prstGeom prst="line">
              <a:avLst/>
            </a:prstGeom>
            <a:ln w="12700">
              <a:solidFill>
                <a:srgbClr val="006ABB"/>
              </a:solidFill>
            </a:ln>
          </p:spPr>
          <p:style>
            <a:lnRef idx="1">
              <a:schemeClr val="accent1"/>
            </a:lnRef>
            <a:fillRef idx="0">
              <a:schemeClr val="accent1"/>
            </a:fillRef>
            <a:effectRef idx="0">
              <a:schemeClr val="accent1"/>
            </a:effectRef>
            <a:fontRef idx="minor">
              <a:schemeClr val="tx1"/>
            </a:fontRef>
          </p:style>
        </p:cxnSp>
        <p:cxnSp>
          <p:nvCxnSpPr>
            <p:cNvPr id="9" name="Gerade Verbindung 6">
              <a:extLst>
                <a:ext uri="{FF2B5EF4-FFF2-40B4-BE49-F238E27FC236}">
                  <a16:creationId xmlns:a16="http://schemas.microsoft.com/office/drawing/2014/main" id="{ABF37505-0F6D-4101-9DE1-3AEE4B992486}"/>
                </a:ext>
              </a:extLst>
            </p:cNvPr>
            <p:cNvCxnSpPr/>
            <p:nvPr/>
          </p:nvCxnSpPr>
          <p:spPr>
            <a:xfrm>
              <a:off x="432000" y="2142000"/>
              <a:ext cx="6660000" cy="0"/>
            </a:xfrm>
            <a:prstGeom prst="line">
              <a:avLst/>
            </a:prstGeom>
            <a:ln w="12700">
              <a:solidFill>
                <a:srgbClr val="006ABB"/>
              </a:solidFill>
            </a:ln>
          </p:spPr>
          <p:style>
            <a:lnRef idx="1">
              <a:schemeClr val="accent1"/>
            </a:lnRef>
            <a:fillRef idx="0">
              <a:schemeClr val="accent1"/>
            </a:fillRef>
            <a:effectRef idx="0">
              <a:schemeClr val="accent1"/>
            </a:effectRef>
            <a:fontRef idx="minor">
              <a:schemeClr val="tx1"/>
            </a:fontRef>
          </p:style>
        </p:cxnSp>
      </p:grpSp>
      <p:pic>
        <p:nvPicPr>
          <p:cNvPr id="10" name="Picture 4" descr="V:\V\V.I.S. – Vogel Industrial Service\17-002 Produktnutzen\+ Produktion +\Fotozelle.jpg">
            <a:extLst>
              <a:ext uri="{FF2B5EF4-FFF2-40B4-BE49-F238E27FC236}">
                <a16:creationId xmlns:a16="http://schemas.microsoft.com/office/drawing/2014/main" id="{54DD982C-545B-4651-A832-27E616A48CE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3891" y="7873370"/>
            <a:ext cx="792163" cy="7921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V:\V\V.I.S. – Vogel Industrial Service\17-002 Produktnutzen\+ Produktion +\Auffahrrampe.jpg">
            <a:extLst>
              <a:ext uri="{FF2B5EF4-FFF2-40B4-BE49-F238E27FC236}">
                <a16:creationId xmlns:a16="http://schemas.microsoft.com/office/drawing/2014/main" id="{15B8FCB0-3571-4B77-8BCA-D4421C221D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7071" y="7873371"/>
            <a:ext cx="792162" cy="7921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V:\V\V.I.S. – Vogel Industrial Service\17-002 Produktnutzen\+ Produktion +\Einbaurahmen.jpg">
            <a:extLst>
              <a:ext uri="{FF2B5EF4-FFF2-40B4-BE49-F238E27FC236}">
                <a16:creationId xmlns:a16="http://schemas.microsoft.com/office/drawing/2014/main" id="{494EA277-FF1B-4CA8-9531-F0C7D588B48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2806" y="7876034"/>
            <a:ext cx="792162" cy="792162"/>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a:extLst>
              <a:ext uri="{FF2B5EF4-FFF2-40B4-BE49-F238E27FC236}">
                <a16:creationId xmlns:a16="http://schemas.microsoft.com/office/drawing/2014/main" id="{D61B29BA-5288-4D25-8DC3-12850BE8DF6B}"/>
              </a:ext>
            </a:extLst>
          </p:cNvPr>
          <p:cNvSpPr txBox="1"/>
          <p:nvPr/>
        </p:nvSpPr>
        <p:spPr>
          <a:xfrm>
            <a:off x="803891" y="8732166"/>
            <a:ext cx="972367" cy="877163"/>
          </a:xfrm>
          <a:prstGeom prst="rect">
            <a:avLst/>
          </a:prstGeom>
          <a:noFill/>
        </p:spPr>
        <p:txBody>
          <a:bodyPr wrap="square" lIns="0" tIns="0" rIns="0" bIns="0" rtlCol="0">
            <a:spAutoFit/>
          </a:bodyPr>
          <a:lstStyle/>
          <a:p>
            <a:r>
              <a:rPr lang="de-DE" sz="950" b="1" i="0" baseline="0" dirty="0">
                <a:latin typeface="Helvetica Narrow" panose="020B0606020202030204"/>
              </a:rPr>
              <a:t>Fotozelle:</a:t>
            </a:r>
            <a:br>
              <a:rPr lang="de-DE" sz="950" b="1" i="0" baseline="0" dirty="0">
                <a:latin typeface="Helvetica Narrow" panose="020B0606020202030204"/>
              </a:rPr>
            </a:br>
            <a:r>
              <a:rPr lang="de-DE" sz="950" i="0" baseline="0" dirty="0">
                <a:latin typeface="Helvetica Narrow" panose="020B0606020202030204"/>
              </a:rPr>
              <a:t>Zur Abtastung der </a:t>
            </a:r>
            <a:r>
              <a:rPr lang="de-DE" sz="950" i="0" baseline="0" dirty="0" err="1">
                <a:latin typeface="Helvetica Narrow" panose="020B0606020202030204"/>
              </a:rPr>
              <a:t>Palettenhöhe</a:t>
            </a:r>
            <a:r>
              <a:rPr lang="de-DE" sz="950" i="0" baseline="0" dirty="0">
                <a:latin typeface="Helvetica Narrow" panose="020B0606020202030204"/>
              </a:rPr>
              <a:t> und Erkennung von dunklen Produkten</a:t>
            </a:r>
            <a:endParaRPr lang="de-DE" sz="950" i="0" dirty="0">
              <a:latin typeface="Helvetica Narrow" panose="020B0606020202030204"/>
            </a:endParaRPr>
          </a:p>
        </p:txBody>
      </p:sp>
      <p:sp>
        <p:nvSpPr>
          <p:cNvPr id="14" name="Textfeld 13">
            <a:extLst>
              <a:ext uri="{FF2B5EF4-FFF2-40B4-BE49-F238E27FC236}">
                <a16:creationId xmlns:a16="http://schemas.microsoft.com/office/drawing/2014/main" id="{F88059DA-0A44-44FB-A4D2-8D1C0112FC1C}"/>
              </a:ext>
            </a:extLst>
          </p:cNvPr>
          <p:cNvSpPr txBox="1"/>
          <p:nvPr/>
        </p:nvSpPr>
        <p:spPr>
          <a:xfrm>
            <a:off x="2177071" y="8732166"/>
            <a:ext cx="972367" cy="584775"/>
          </a:xfrm>
          <a:prstGeom prst="rect">
            <a:avLst/>
          </a:prstGeom>
          <a:noFill/>
        </p:spPr>
        <p:txBody>
          <a:bodyPr wrap="square" lIns="0" tIns="0" rIns="0" bIns="0" rtlCol="0">
            <a:spAutoFit/>
          </a:bodyPr>
          <a:lstStyle/>
          <a:p>
            <a:r>
              <a:rPr lang="de-DE" sz="950" b="1" i="0" baseline="0" dirty="0">
                <a:latin typeface="Helvetica Narrow" panose="020B0606020202030204"/>
              </a:rPr>
              <a:t>Auffahrrampe:</a:t>
            </a:r>
            <a:br>
              <a:rPr lang="de-DE" sz="950" b="1" i="0" baseline="0" dirty="0">
                <a:latin typeface="Helvetica Narrow" panose="020B0606020202030204"/>
              </a:rPr>
            </a:br>
            <a:r>
              <a:rPr lang="de-DE" sz="950" i="0" baseline="0" dirty="0">
                <a:latin typeface="Helvetica Narrow" panose="020B0606020202030204"/>
              </a:rPr>
              <a:t>Zur einfacheren Bestückung mit Paletten</a:t>
            </a:r>
            <a:endParaRPr lang="de-DE" sz="950" i="0" dirty="0">
              <a:latin typeface="Helvetica Narrow" panose="020B0606020202030204"/>
            </a:endParaRPr>
          </a:p>
        </p:txBody>
      </p:sp>
      <p:sp>
        <p:nvSpPr>
          <p:cNvPr id="15" name="Textfeld 14">
            <a:extLst>
              <a:ext uri="{FF2B5EF4-FFF2-40B4-BE49-F238E27FC236}">
                <a16:creationId xmlns:a16="http://schemas.microsoft.com/office/drawing/2014/main" id="{AC4C747E-7206-4EF3-8235-C37370C8116C}"/>
              </a:ext>
            </a:extLst>
          </p:cNvPr>
          <p:cNvSpPr txBox="1"/>
          <p:nvPr/>
        </p:nvSpPr>
        <p:spPr>
          <a:xfrm>
            <a:off x="3606498" y="8732166"/>
            <a:ext cx="972367" cy="584775"/>
          </a:xfrm>
          <a:prstGeom prst="rect">
            <a:avLst/>
          </a:prstGeom>
          <a:noFill/>
        </p:spPr>
        <p:txBody>
          <a:bodyPr wrap="square" lIns="0" tIns="0" rIns="0" bIns="0" rtlCol="0">
            <a:spAutoFit/>
          </a:bodyPr>
          <a:lstStyle/>
          <a:p>
            <a:r>
              <a:rPr lang="de-DE" sz="950" b="1" i="0" baseline="0" dirty="0">
                <a:latin typeface="Helvetica Narrow" panose="020B0606020202030204"/>
              </a:rPr>
              <a:t>Einbaurahmen:</a:t>
            </a:r>
            <a:br>
              <a:rPr lang="de-DE" sz="950" b="1" i="0" baseline="0" dirty="0">
                <a:latin typeface="Helvetica Narrow" panose="020B0606020202030204"/>
              </a:rPr>
            </a:br>
            <a:r>
              <a:rPr lang="de-DE" sz="950" i="0" baseline="0" dirty="0">
                <a:latin typeface="Helvetica Narrow" panose="020B0606020202030204"/>
              </a:rPr>
              <a:t>Zum Einlassen in einen Betonboden</a:t>
            </a:r>
            <a:endParaRPr lang="de-DE" sz="950" i="0" dirty="0">
              <a:latin typeface="Helvetica Narrow" panose="020B0606020202030204"/>
            </a:endParaRPr>
          </a:p>
        </p:txBody>
      </p:sp>
    </p:spTree>
    <p:extLst>
      <p:ext uri="{BB962C8B-B14F-4D97-AF65-F5344CB8AC3E}">
        <p14:creationId xmlns:p14="http://schemas.microsoft.com/office/powerpoint/2010/main" val="3813947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3A11047-FB1A-4C82-8DFC-72F859FDE811}"/>
              </a:ext>
            </a:extLst>
          </p:cNvPr>
          <p:cNvSpPr>
            <a:spLocks noGrp="1"/>
          </p:cNvSpPr>
          <p:nvPr>
            <p:ph type="body" sz="quarter" idx="13"/>
          </p:nvPr>
        </p:nvSpPr>
        <p:spPr/>
        <p:txBody>
          <a:bodyPr/>
          <a:lstStyle/>
          <a:p>
            <a:r>
              <a:rPr lang="de-DE" dirty="0"/>
              <a:t>AUS UNSERER ERFAHRUNG</a:t>
            </a:r>
            <a:endParaRPr lang="LID4096" dirty="0"/>
          </a:p>
        </p:txBody>
      </p:sp>
      <p:sp>
        <p:nvSpPr>
          <p:cNvPr id="3" name="Textplatzhalter 2">
            <a:extLst>
              <a:ext uri="{FF2B5EF4-FFF2-40B4-BE49-F238E27FC236}">
                <a16:creationId xmlns:a16="http://schemas.microsoft.com/office/drawing/2014/main" id="{63FEFC03-BA1B-4730-8FE3-40188220A216}"/>
              </a:ext>
            </a:extLst>
          </p:cNvPr>
          <p:cNvSpPr>
            <a:spLocks noGrp="1"/>
          </p:cNvSpPr>
          <p:nvPr>
            <p:ph type="body" sz="quarter" idx="14"/>
          </p:nvPr>
        </p:nvSpPr>
        <p:spPr/>
        <p:txBody>
          <a:bodyPr/>
          <a:lstStyle/>
          <a:p>
            <a:endParaRPr lang="LID4096"/>
          </a:p>
        </p:txBody>
      </p:sp>
      <p:sp>
        <p:nvSpPr>
          <p:cNvPr id="13" name="Textfeld 12">
            <a:extLst>
              <a:ext uri="{FF2B5EF4-FFF2-40B4-BE49-F238E27FC236}">
                <a16:creationId xmlns:a16="http://schemas.microsoft.com/office/drawing/2014/main" id="{420CFBD6-FD76-4643-A82B-73C4ACCD0E0A}"/>
              </a:ext>
            </a:extLst>
          </p:cNvPr>
          <p:cNvSpPr txBox="1"/>
          <p:nvPr/>
        </p:nvSpPr>
        <p:spPr>
          <a:xfrm>
            <a:off x="446800" y="2003912"/>
            <a:ext cx="6566893" cy="1872307"/>
          </a:xfrm>
          <a:prstGeom prst="rect">
            <a:avLst/>
          </a:prstGeom>
          <a:noFill/>
        </p:spPr>
        <p:txBody>
          <a:bodyPr wrap="square" lIns="0" tIns="0" rIns="0" bIns="0" rtlCol="0">
            <a:spAutoFit/>
          </a:bodyPr>
          <a:lstStyle/>
          <a:p>
            <a:pPr marL="171450" indent="-171450">
              <a:lnSpc>
                <a:spcPts val="1400"/>
              </a:lnSpc>
              <a:spcBef>
                <a:spcPts val="0"/>
              </a:spcBef>
              <a:spcAft>
                <a:spcPts val="200"/>
              </a:spcAft>
              <a:buClr>
                <a:srgbClr val="006ABB"/>
              </a:buClr>
              <a:buSzPct val="175000"/>
              <a:buBlip>
                <a:blip r:embed="rId2"/>
              </a:buBlip>
            </a:pPr>
            <a:r>
              <a:rPr lang="de-DE" sz="950" b="0" i="0" u="none" strike="noStrike" kern="1200" baseline="0" dirty="0">
                <a:latin typeface="Helvetica" panose="020B0604020202030204" pitchFamily="34" charset="0"/>
                <a:ea typeface="+mn-ea"/>
                <a:cs typeface="+mn-cs"/>
              </a:rPr>
              <a:t>Denken Sie bei der Auswahl eines Wicklers an den Nutzer</a:t>
            </a:r>
            <a:r>
              <a:rPr lang="de-DE" sz="950" i="0" dirty="0">
                <a:latin typeface="Helvetica" panose="020B0604020202030204" pitchFamily="34" charset="0"/>
              </a:rPr>
              <a:t>:</a:t>
            </a:r>
            <a:r>
              <a:rPr lang="de-DE" sz="950" b="0" i="0" u="none" strike="noStrike" kern="1200" baseline="0" dirty="0">
                <a:latin typeface="Helvetica" panose="020B0604020202030204" pitchFamily="34" charset="0"/>
                <a:ea typeface="+mn-ea"/>
                <a:cs typeface="+mn-cs"/>
              </a:rPr>
              <a:t> </a:t>
            </a:r>
            <a:r>
              <a:rPr lang="de-DE" sz="950" b="0" i="0" u="none" strike="noStrike" kern="1200" baseline="0" dirty="0" err="1">
                <a:latin typeface="Helvetica" panose="020B0604020202030204" pitchFamily="34" charset="0"/>
                <a:ea typeface="+mn-ea"/>
                <a:cs typeface="+mn-cs"/>
              </a:rPr>
              <a:t>Touchdisplays</a:t>
            </a:r>
            <a:r>
              <a:rPr lang="de-DE" sz="950" b="0" i="0" u="none" strike="noStrike" kern="1200" baseline="0" dirty="0">
                <a:latin typeface="Helvetica" panose="020B0604020202030204" pitchFamily="34" charset="0"/>
                <a:ea typeface="+mn-ea"/>
                <a:cs typeface="+mn-cs"/>
              </a:rPr>
              <a:t> sind schön, erschweren aber die Bedienung, z.B. mit Handschuhen. </a:t>
            </a:r>
            <a:r>
              <a:rPr lang="de-DE" sz="950" b="1" i="0" u="none" strike="noStrike" kern="1200" baseline="0" dirty="0">
                <a:latin typeface="Helvetica" panose="020B0604020202030204" pitchFamily="34" charset="0"/>
                <a:ea typeface="+mn-ea"/>
                <a:cs typeface="+mn-cs"/>
              </a:rPr>
              <a:t>Ein einfacher Drehregler wird schnell vom User verstanden und ist gut zu bedienen.</a:t>
            </a:r>
          </a:p>
          <a:p>
            <a:pPr marL="171450" indent="-171450">
              <a:lnSpc>
                <a:spcPts val="1400"/>
              </a:lnSpc>
              <a:spcBef>
                <a:spcPts val="0"/>
              </a:spcBef>
              <a:spcAft>
                <a:spcPts val="200"/>
              </a:spcAft>
              <a:buClr>
                <a:srgbClr val="006ABB"/>
              </a:buClr>
              <a:buSzPct val="175000"/>
              <a:buBlip>
                <a:blip r:embed="rId2"/>
              </a:buBlip>
            </a:pPr>
            <a:r>
              <a:rPr lang="de-DE" sz="950" b="0" i="0" u="none" strike="noStrike" kern="1200" baseline="0" dirty="0">
                <a:latin typeface="Helvetica" panose="020B0604020202030204" pitchFamily="34" charset="0"/>
                <a:ea typeface="+mn-ea"/>
                <a:cs typeface="+mn-cs"/>
              </a:rPr>
              <a:t>Der Produktlebenszyklus von Platinen ist oft begrenzt, was sich auf die </a:t>
            </a:r>
            <a:r>
              <a:rPr lang="de-DE" sz="950" b="1" i="0" u="none" strike="noStrike" kern="1200" baseline="0" dirty="0">
                <a:latin typeface="Helvetica" panose="020B0604020202030204" pitchFamily="34" charset="0"/>
                <a:ea typeface="+mn-ea"/>
                <a:cs typeface="+mn-cs"/>
              </a:rPr>
              <a:t>Ersatzteilversorgung </a:t>
            </a:r>
            <a:r>
              <a:rPr lang="de-DE" sz="950" b="0" i="0" u="none" strike="noStrike" kern="1200" baseline="0" dirty="0">
                <a:latin typeface="Helvetica" panose="020B0604020202030204" pitchFamily="34" charset="0"/>
                <a:ea typeface="+mn-ea"/>
                <a:cs typeface="+mn-cs"/>
              </a:rPr>
              <a:t>auswirken kann.</a:t>
            </a:r>
          </a:p>
          <a:p>
            <a:pPr marL="171450" indent="-171450">
              <a:lnSpc>
                <a:spcPts val="1400"/>
              </a:lnSpc>
              <a:spcBef>
                <a:spcPts val="0"/>
              </a:spcBef>
              <a:spcAft>
                <a:spcPts val="200"/>
              </a:spcAft>
              <a:buClr>
                <a:srgbClr val="006ABB"/>
              </a:buClr>
              <a:buSzPct val="175000"/>
              <a:buBlip>
                <a:blip r:embed="rId2"/>
              </a:buBlip>
            </a:pPr>
            <a:r>
              <a:rPr lang="de-DE" sz="950" b="0" i="0" u="none" strike="noStrike" kern="1200" baseline="0" dirty="0">
                <a:latin typeface="Helvetica" panose="020B0604020202030204" pitchFamily="34" charset="0"/>
                <a:ea typeface="+mn-ea"/>
                <a:cs typeface="+mn-cs"/>
              </a:rPr>
              <a:t>Schauen Sie auf </a:t>
            </a:r>
            <a:r>
              <a:rPr lang="de-DE" sz="950" b="1" i="0" u="none" strike="noStrike" kern="1200" baseline="0" dirty="0">
                <a:latin typeface="Helvetica" panose="020B0604020202030204" pitchFamily="34" charset="0"/>
                <a:ea typeface="+mn-ea"/>
                <a:cs typeface="+mn-cs"/>
              </a:rPr>
              <a:t>das Eigengewicht der Maschine, </a:t>
            </a:r>
            <a:r>
              <a:rPr lang="de-DE" sz="950" b="0" i="0" u="none" strike="noStrike" kern="1200" baseline="0" dirty="0">
                <a:latin typeface="Helvetica" panose="020B0604020202030204" pitchFamily="34" charset="0"/>
                <a:ea typeface="+mn-ea"/>
                <a:cs typeface="+mn-cs"/>
              </a:rPr>
              <a:t>das sagt viel über deren Robustheit aus (höheres Gewicht = robustere Bauweise).</a:t>
            </a:r>
          </a:p>
          <a:p>
            <a:pPr marL="171450" indent="-171450">
              <a:lnSpc>
                <a:spcPts val="1400"/>
              </a:lnSpc>
              <a:spcBef>
                <a:spcPts val="0"/>
              </a:spcBef>
              <a:spcAft>
                <a:spcPts val="200"/>
              </a:spcAft>
              <a:buClr>
                <a:srgbClr val="006ABB"/>
              </a:buClr>
              <a:buSzPct val="175000"/>
              <a:buBlip>
                <a:blip r:embed="rId2"/>
              </a:buBlip>
            </a:pPr>
            <a:r>
              <a:rPr lang="de-DE" sz="950" b="1" i="0" u="none" strike="noStrike" kern="1200" baseline="0" dirty="0">
                <a:latin typeface="Helvetica" panose="020B0604020202030204" pitchFamily="34" charset="0"/>
                <a:ea typeface="+mn-ea"/>
                <a:cs typeface="+mn-cs"/>
              </a:rPr>
              <a:t>Achten Sie auf eine feste Dehnungseinstellung bei Maschinen </a:t>
            </a:r>
            <a:r>
              <a:rPr lang="de-DE" sz="950" b="0" i="0" u="none" strike="noStrike" kern="1200" baseline="0" dirty="0">
                <a:latin typeface="Helvetica" panose="020B0604020202030204" pitchFamily="34" charset="0"/>
                <a:ea typeface="+mn-ea"/>
                <a:cs typeface="+mn-cs"/>
              </a:rPr>
              <a:t>mit </a:t>
            </a:r>
            <a:r>
              <a:rPr lang="de-DE" sz="950" b="0" i="0" u="none" strike="noStrike" kern="1200" baseline="0" dirty="0" err="1">
                <a:latin typeface="Helvetica" panose="020B0604020202030204" pitchFamily="34" charset="0"/>
                <a:ea typeface="+mn-ea"/>
                <a:cs typeface="+mn-cs"/>
              </a:rPr>
              <a:t>Powerstretcheinheit</a:t>
            </a:r>
            <a:r>
              <a:rPr lang="de-DE" sz="950" b="0" i="0" u="none" strike="noStrike" kern="1200" baseline="0" dirty="0">
                <a:latin typeface="Helvetica" panose="020B0604020202030204" pitchFamily="34" charset="0"/>
                <a:ea typeface="+mn-ea"/>
                <a:cs typeface="+mn-cs"/>
              </a:rPr>
              <a:t> oder die Möglichkeit, die Dehnung per Passwort zu sperren. Manuell zu verstellende Maschinen finden sich meist nach einiger Zeit auf einer sehr geringen Dehnstufe wieder. Eine problematische Palette oder eine schlechte Foliencharge reichen oft, damit der Nutzer die Dehnungsstufe runter dreht. Oft bleibt es dann dabei, was den Folienverbrauch leicht verdoppeln oder verdreifachen und die </a:t>
            </a:r>
            <a:r>
              <a:rPr lang="de-DE" sz="950" b="1" i="0" u="none" strike="noStrike" kern="1200" baseline="0" dirty="0">
                <a:latin typeface="Helvetica" panose="020B0604020202030204" pitchFamily="34" charset="0"/>
                <a:ea typeface="+mn-ea"/>
                <a:cs typeface="+mn-cs"/>
              </a:rPr>
              <a:t>Materialkosten so um Tausende Euros unnötig erhöhen </a:t>
            </a:r>
            <a:r>
              <a:rPr lang="de-DE" sz="950" b="0" i="0" u="none" strike="noStrike" kern="1200" baseline="0" dirty="0">
                <a:latin typeface="Helvetica" panose="020B0604020202030204" pitchFamily="34" charset="0"/>
                <a:ea typeface="+mn-ea"/>
                <a:cs typeface="+mn-cs"/>
              </a:rPr>
              <a:t>kann.</a:t>
            </a:r>
          </a:p>
        </p:txBody>
      </p:sp>
      <p:sp>
        <p:nvSpPr>
          <p:cNvPr id="14" name="Titel 1">
            <a:extLst>
              <a:ext uri="{FF2B5EF4-FFF2-40B4-BE49-F238E27FC236}">
                <a16:creationId xmlns:a16="http://schemas.microsoft.com/office/drawing/2014/main" id="{DE6CEA18-1766-4E13-B8C2-970FCB257119}"/>
              </a:ext>
            </a:extLst>
          </p:cNvPr>
          <p:cNvSpPr txBox="1">
            <a:spLocks/>
          </p:cNvSpPr>
          <p:nvPr/>
        </p:nvSpPr>
        <p:spPr>
          <a:xfrm>
            <a:off x="446800" y="5361368"/>
            <a:ext cx="6535173" cy="310992"/>
          </a:xfrm>
          <a:prstGeom prst="rect">
            <a:avLst/>
          </a:prstGeom>
          <a:ln w="0">
            <a:noFill/>
            <a:prstDash val="solid"/>
          </a:ln>
        </p:spPr>
        <p:txBody>
          <a:bodyPr lIns="0" tIns="0" rIns="0" bIns="0"/>
          <a:lstStyle>
            <a:lvl1pPr algn="l" rtl="0" eaLnBrk="1" latinLnBrk="0" hangingPunct="1">
              <a:spcBef>
                <a:spcPct val="0"/>
              </a:spcBef>
              <a:buNone/>
              <a:defRPr kumimoji="0" sz="1800" kern="1200" cap="all" baseline="0">
                <a:solidFill>
                  <a:srgbClr val="006ABB"/>
                </a:solidFill>
                <a:latin typeface="Helvetica" panose="020B0604020202030204" pitchFamily="34" charset="0"/>
                <a:ea typeface="+mj-ea"/>
                <a:cs typeface="+mj-cs"/>
              </a:defRPr>
            </a:lvl1pPr>
          </a:lstStyle>
          <a:p>
            <a:pPr fontAlgn="auto">
              <a:spcAft>
                <a:spcPts val="0"/>
              </a:spcAft>
            </a:pPr>
            <a:r>
              <a:rPr lang="de-DE" i="0" dirty="0"/>
              <a:t> Über </a:t>
            </a:r>
            <a:r>
              <a:rPr lang="de-DE" i="0" dirty="0" err="1"/>
              <a:t>vogel</a:t>
            </a:r>
            <a:r>
              <a:rPr lang="de-DE" i="0" dirty="0"/>
              <a:t> </a:t>
            </a:r>
            <a:r>
              <a:rPr lang="de-DE" i="0" dirty="0" err="1"/>
              <a:t>verpackungen</a:t>
            </a:r>
            <a:endParaRPr lang="de-DE" i="0" dirty="0"/>
          </a:p>
        </p:txBody>
      </p:sp>
      <p:grpSp>
        <p:nvGrpSpPr>
          <p:cNvPr id="15" name="Gruppieren 14">
            <a:extLst>
              <a:ext uri="{FF2B5EF4-FFF2-40B4-BE49-F238E27FC236}">
                <a16:creationId xmlns:a16="http://schemas.microsoft.com/office/drawing/2014/main" id="{1CA149FA-2881-41BF-BD23-299D455BC455}"/>
              </a:ext>
            </a:extLst>
          </p:cNvPr>
          <p:cNvGrpSpPr/>
          <p:nvPr/>
        </p:nvGrpSpPr>
        <p:grpSpPr>
          <a:xfrm>
            <a:off x="477730" y="5297798"/>
            <a:ext cx="6632750" cy="327502"/>
            <a:chOff x="432000" y="1814498"/>
            <a:chExt cx="6660000" cy="327502"/>
          </a:xfrm>
        </p:grpSpPr>
        <p:cxnSp>
          <p:nvCxnSpPr>
            <p:cNvPr id="16" name="Gerade Verbindung 5">
              <a:extLst>
                <a:ext uri="{FF2B5EF4-FFF2-40B4-BE49-F238E27FC236}">
                  <a16:creationId xmlns:a16="http://schemas.microsoft.com/office/drawing/2014/main" id="{3601A667-15DE-44E9-822D-9FBC349AD7AA}"/>
                </a:ext>
              </a:extLst>
            </p:cNvPr>
            <p:cNvCxnSpPr/>
            <p:nvPr/>
          </p:nvCxnSpPr>
          <p:spPr>
            <a:xfrm>
              <a:off x="432000" y="1814498"/>
              <a:ext cx="6660000" cy="0"/>
            </a:xfrm>
            <a:prstGeom prst="line">
              <a:avLst/>
            </a:prstGeom>
            <a:ln w="12700">
              <a:solidFill>
                <a:srgbClr val="006ABB"/>
              </a:solidFill>
            </a:ln>
          </p:spPr>
          <p:style>
            <a:lnRef idx="1">
              <a:schemeClr val="accent1"/>
            </a:lnRef>
            <a:fillRef idx="0">
              <a:schemeClr val="accent1"/>
            </a:fillRef>
            <a:effectRef idx="0">
              <a:schemeClr val="accent1"/>
            </a:effectRef>
            <a:fontRef idx="minor">
              <a:schemeClr val="tx1"/>
            </a:fontRef>
          </p:style>
        </p:cxnSp>
        <p:cxnSp>
          <p:nvCxnSpPr>
            <p:cNvPr id="17" name="Gerade Verbindung 6">
              <a:extLst>
                <a:ext uri="{FF2B5EF4-FFF2-40B4-BE49-F238E27FC236}">
                  <a16:creationId xmlns:a16="http://schemas.microsoft.com/office/drawing/2014/main" id="{F8F49510-92E3-47D7-AEDC-F378C5F39F2F}"/>
                </a:ext>
              </a:extLst>
            </p:cNvPr>
            <p:cNvCxnSpPr/>
            <p:nvPr/>
          </p:nvCxnSpPr>
          <p:spPr>
            <a:xfrm>
              <a:off x="432000" y="2142000"/>
              <a:ext cx="6660000" cy="0"/>
            </a:xfrm>
            <a:prstGeom prst="line">
              <a:avLst/>
            </a:prstGeom>
            <a:ln w="12700">
              <a:solidFill>
                <a:srgbClr val="006ABB"/>
              </a:solidFill>
            </a:ln>
          </p:spPr>
          <p:style>
            <a:lnRef idx="1">
              <a:schemeClr val="accent1"/>
            </a:lnRef>
            <a:fillRef idx="0">
              <a:schemeClr val="accent1"/>
            </a:fillRef>
            <a:effectRef idx="0">
              <a:schemeClr val="accent1"/>
            </a:effectRef>
            <a:fontRef idx="minor">
              <a:schemeClr val="tx1"/>
            </a:fontRef>
          </p:style>
        </p:cxnSp>
      </p:grpSp>
      <p:sp>
        <p:nvSpPr>
          <p:cNvPr id="18" name="Abgerundetes Rechteck 7">
            <a:extLst>
              <a:ext uri="{FF2B5EF4-FFF2-40B4-BE49-F238E27FC236}">
                <a16:creationId xmlns:a16="http://schemas.microsoft.com/office/drawing/2014/main" id="{4C6C31BF-1EFB-4C75-8D70-FF677F059DA3}"/>
              </a:ext>
            </a:extLst>
          </p:cNvPr>
          <p:cNvSpPr/>
          <p:nvPr/>
        </p:nvSpPr>
        <p:spPr>
          <a:xfrm>
            <a:off x="431299" y="4022949"/>
            <a:ext cx="6660000" cy="1152000"/>
          </a:xfrm>
          <a:prstGeom prst="roundRect">
            <a:avLst/>
          </a:prstGeom>
          <a:solidFill>
            <a:srgbClr val="006ABB"/>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rtlCol="0" anchor="ctr"/>
          <a:lstStyle/>
          <a:p>
            <a:pPr algn="l">
              <a:spcAft>
                <a:spcPts val="600"/>
              </a:spcAft>
            </a:pPr>
            <a:r>
              <a:rPr lang="de-DE" i="0" dirty="0">
                <a:latin typeface="Helvetica" panose="020B0604020202030204" pitchFamily="34" charset="0"/>
              </a:rPr>
              <a:t>SIE</a:t>
            </a:r>
            <a:r>
              <a:rPr lang="de-DE" i="0" baseline="0" dirty="0">
                <a:latin typeface="Helvetica" panose="020B0604020202030204" pitchFamily="34" charset="0"/>
              </a:rPr>
              <a:t> NUTZEN BEREITS EINEN STRETCHWICKLER?</a:t>
            </a:r>
          </a:p>
          <a:p>
            <a:pPr algn="l"/>
            <a:r>
              <a:rPr lang="de-DE" sz="1100" i="0" baseline="0" dirty="0">
                <a:solidFill>
                  <a:schemeClr val="bg1"/>
                </a:solidFill>
                <a:latin typeface="Helvetica" panose="020B0604020202030204" pitchFamily="34" charset="0"/>
              </a:rPr>
              <a:t>Dann buchen Sie bei uns eine kostenlose Beratung zur Optimierung Ihrer </a:t>
            </a:r>
            <a:r>
              <a:rPr lang="de-DE" sz="1100" i="0" baseline="0" dirty="0" err="1">
                <a:solidFill>
                  <a:schemeClr val="bg1"/>
                </a:solidFill>
                <a:latin typeface="Helvetica" panose="020B0604020202030204" pitchFamily="34" charset="0"/>
              </a:rPr>
              <a:t>Stretchfolie</a:t>
            </a:r>
            <a:r>
              <a:rPr lang="de-DE" sz="1100" i="0" baseline="0" dirty="0">
                <a:solidFill>
                  <a:schemeClr val="bg1"/>
                </a:solidFill>
                <a:latin typeface="Helvetica" panose="020B0604020202030204" pitchFamily="34" charset="0"/>
              </a:rPr>
              <a:t>, denn hier sind für Sie </a:t>
            </a:r>
            <a:r>
              <a:rPr lang="de-DE" sz="1100" b="1" i="0" baseline="0" dirty="0">
                <a:solidFill>
                  <a:schemeClr val="bg1"/>
                </a:solidFill>
                <a:latin typeface="Helvetica" panose="020B0604020202030204" pitchFamily="34" charset="0"/>
              </a:rPr>
              <a:t>Einsparungen von 50 bis 60% möglich! </a:t>
            </a:r>
            <a:r>
              <a:rPr lang="de-DE" sz="1100" i="0" baseline="0" dirty="0">
                <a:solidFill>
                  <a:schemeClr val="bg1"/>
                </a:solidFill>
                <a:latin typeface="Helvetica" panose="020B0604020202030204" pitchFamily="34" charset="0"/>
              </a:rPr>
              <a:t>Rufen Sie jetzt an und machen Sie einen Termin mit uns aus unter der </a:t>
            </a:r>
            <a:r>
              <a:rPr lang="de-DE" sz="1100" b="1" i="0" baseline="0" dirty="0">
                <a:solidFill>
                  <a:schemeClr val="bg1"/>
                </a:solidFill>
                <a:latin typeface="Helvetica" panose="020B0604020202030204" pitchFamily="34" charset="0"/>
              </a:rPr>
              <a:t>Telefonnummer 02238 47911-0</a:t>
            </a:r>
          </a:p>
        </p:txBody>
      </p:sp>
      <p:sp>
        <p:nvSpPr>
          <p:cNvPr id="19" name="Textfeld 18">
            <a:extLst>
              <a:ext uri="{FF2B5EF4-FFF2-40B4-BE49-F238E27FC236}">
                <a16:creationId xmlns:a16="http://schemas.microsoft.com/office/drawing/2014/main" id="{F6FC6999-2A90-4D48-8774-6BCFB7DCF601}"/>
              </a:ext>
            </a:extLst>
          </p:cNvPr>
          <p:cNvSpPr txBox="1"/>
          <p:nvPr/>
        </p:nvSpPr>
        <p:spPr>
          <a:xfrm>
            <a:off x="433733" y="5746438"/>
            <a:ext cx="6776362" cy="1856086"/>
          </a:xfrm>
          <a:prstGeom prst="rect">
            <a:avLst/>
          </a:prstGeom>
          <a:noFill/>
        </p:spPr>
        <p:txBody>
          <a:bodyPr wrap="square" lIns="0" tIns="0" rIns="36000" bIns="0" rtlCol="0">
            <a:spAutoFit/>
          </a:bodyPr>
          <a:lstStyle/>
          <a:p>
            <a:pPr>
              <a:lnSpc>
                <a:spcPts val="1400"/>
              </a:lnSpc>
              <a:spcAft>
                <a:spcPts val="200"/>
              </a:spcAft>
            </a:pPr>
            <a:r>
              <a:rPr lang="de-DE" sz="950" i="0" u="none" strike="noStrike" kern="1200" baseline="0" dirty="0">
                <a:latin typeface="Helvetica" panose="020B0604020202030204" pitchFamily="34" charset="0"/>
                <a:ea typeface="+mn-ea"/>
                <a:cs typeface="+mn-cs"/>
              </a:rPr>
              <a:t>Wir haben seit den frühen 80er Jahren Praxiswissen im Umgang mit </a:t>
            </a:r>
            <a:r>
              <a:rPr lang="de-DE" sz="950" i="0" u="none" strike="noStrike" kern="1200" baseline="0" dirty="0" err="1">
                <a:latin typeface="Helvetica" panose="020B0604020202030204" pitchFamily="34" charset="0"/>
                <a:ea typeface="+mn-ea"/>
                <a:cs typeface="+mn-cs"/>
              </a:rPr>
              <a:t>Stretchwicklern</a:t>
            </a:r>
            <a:r>
              <a:rPr lang="de-DE" sz="950" i="0" u="none" strike="noStrike" kern="1200" baseline="0" dirty="0">
                <a:latin typeface="Helvetica" panose="020B0604020202030204" pitchFamily="34" charset="0"/>
                <a:ea typeface="+mn-ea"/>
                <a:cs typeface="+mn-cs"/>
              </a:rPr>
              <a:t> gesammelt. Das macht uns zu echten  Experten. </a:t>
            </a:r>
            <a:r>
              <a:rPr lang="de-DE" sz="950" i="0" dirty="0">
                <a:latin typeface="Helvetica" panose="020B0604020202030204" pitchFamily="34" charset="0"/>
              </a:rPr>
              <a:t>N</a:t>
            </a:r>
            <a:r>
              <a:rPr lang="de-DE" sz="950" i="0" u="none" strike="noStrike" kern="1200" baseline="0" dirty="0">
                <a:latin typeface="Helvetica" panose="020B0604020202030204" pitchFamily="34" charset="0"/>
                <a:ea typeface="+mn-ea"/>
                <a:cs typeface="+mn-cs"/>
              </a:rPr>
              <a:t>icht nur für die Maschinen, sondern auch für deren Funktionsweisen, Stärken und Schwächen, für Einsatzmöglichkeiten, Verbrauchsmaterialien und das Kosten-/Nutzenverhältnis. All diese Erfahrung geben wir prinzipiell an unsere Kunden weiter. Zum Beispiel: </a:t>
            </a:r>
            <a:r>
              <a:rPr lang="de-DE" sz="950" b="1" i="0" dirty="0">
                <a:latin typeface="Helvetica" panose="020B0604020202030204" pitchFamily="34" charset="0"/>
              </a:rPr>
              <a:t>Achtung! </a:t>
            </a:r>
            <a:r>
              <a:rPr lang="de-DE" sz="950" b="1" i="0" u="none" strike="noStrike" kern="1200" baseline="0" dirty="0">
                <a:latin typeface="Helvetica" panose="020B0604020202030204" pitchFamily="34" charset="0"/>
                <a:ea typeface="+mn-ea"/>
                <a:cs typeface="+mn-cs"/>
              </a:rPr>
              <a:t>Fehler bei der Auswahl eines neuen </a:t>
            </a:r>
            <a:r>
              <a:rPr lang="de-DE" sz="950" b="1" i="0" u="none" strike="noStrike" kern="1200" baseline="0" dirty="0" err="1">
                <a:latin typeface="Helvetica" panose="020B0604020202030204" pitchFamily="34" charset="0"/>
                <a:ea typeface="+mn-ea"/>
                <a:cs typeface="+mn-cs"/>
              </a:rPr>
              <a:t>Stretchwicklers</a:t>
            </a:r>
            <a:r>
              <a:rPr lang="de-DE" sz="950" b="1" i="0" u="none" strike="noStrike" kern="1200" baseline="0" dirty="0">
                <a:latin typeface="Helvetica" panose="020B0604020202030204" pitchFamily="34" charset="0"/>
                <a:ea typeface="+mn-ea"/>
                <a:cs typeface="+mn-cs"/>
              </a:rPr>
              <a:t> können schnell zu hohen Kosten führen, die Ihre Investition unwirtschaftlich machen oder unzureichende Wickelleistungen zur Folge haben!</a:t>
            </a:r>
          </a:p>
          <a:p>
            <a:pPr>
              <a:lnSpc>
                <a:spcPts val="1400"/>
              </a:lnSpc>
              <a:spcAft>
                <a:spcPts val="200"/>
              </a:spcAft>
            </a:pPr>
            <a:r>
              <a:rPr lang="de-DE" sz="950" b="0" i="0" u="none" strike="noStrike" kern="1200" baseline="0" dirty="0">
                <a:latin typeface="Helvetica" panose="020B0604020202030204" pitchFamily="34" charset="0"/>
                <a:ea typeface="+mn-ea"/>
                <a:cs typeface="+mn-cs"/>
              </a:rPr>
              <a:t>Sie merken schon: Wir sehen uns nicht als „reine Lieferanten“, sondern immer auch als persönliche Berater. Gemeinsam mit Ihnen finden wir die perfekte Maschine für Ihre Anforderungen und wählen das wirklich dazu passende Verbrauchsmaterial aus. Überzeugen Sie sich selbst, </a:t>
            </a:r>
            <a:r>
              <a:rPr lang="de-DE" sz="950" b="1" i="0" u="none" strike="noStrike" kern="1200" baseline="0" dirty="0">
                <a:latin typeface="Helvetica" panose="020B0604020202030204" pitchFamily="34" charset="0"/>
                <a:ea typeface="+mn-ea"/>
                <a:cs typeface="+mn-cs"/>
              </a:rPr>
              <a:t>vereinbaren Sie einen Termin mit uns!</a:t>
            </a:r>
          </a:p>
          <a:p>
            <a:pPr marL="0" indent="0">
              <a:lnSpc>
                <a:spcPts val="1600"/>
              </a:lnSpc>
              <a:spcBef>
                <a:spcPts val="0"/>
              </a:spcBef>
              <a:spcAft>
                <a:spcPts val="200"/>
              </a:spcAft>
              <a:buClr>
                <a:srgbClr val="006ABB"/>
              </a:buClr>
              <a:buFont typeface="Arial" panose="020B0604020202020204" pitchFamily="34" charset="0"/>
              <a:buNone/>
            </a:pPr>
            <a:endParaRPr lang="de-DE" sz="1200" b="0" i="0" u="none" strike="noStrike" kern="1200" baseline="0" dirty="0">
              <a:solidFill>
                <a:schemeClr val="tx1"/>
              </a:solidFill>
              <a:latin typeface="Helvetica" panose="020B0604020202030204" pitchFamily="34" charset="0"/>
              <a:ea typeface="+mn-ea"/>
              <a:cs typeface="+mn-cs"/>
            </a:endParaRPr>
          </a:p>
        </p:txBody>
      </p:sp>
      <p:pic>
        <p:nvPicPr>
          <p:cNvPr id="21" name="Grafik 20" descr="Ein Bild, das Person, Mann, Gebäude, stehend enthält.&#10;&#10;Mit sehr hoher Zuverlässigkeit generierte Beschreibung">
            <a:extLst>
              <a:ext uri="{FF2B5EF4-FFF2-40B4-BE49-F238E27FC236}">
                <a16:creationId xmlns:a16="http://schemas.microsoft.com/office/drawing/2014/main" id="{D91C2A91-3D31-416F-B0F5-08D123FF75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800" y="7673411"/>
            <a:ext cx="2664527" cy="1905137"/>
          </a:xfrm>
          <a:prstGeom prst="rect">
            <a:avLst/>
          </a:prstGeom>
          <a:ln>
            <a:noFill/>
          </a:ln>
          <a:effectLst>
            <a:outerShdw blurRad="190500" algn="tl" rotWithShape="0">
              <a:srgbClr val="000000">
                <a:alpha val="70000"/>
              </a:srgbClr>
            </a:outerShdw>
          </a:effectLst>
        </p:spPr>
      </p:pic>
      <p:sp>
        <p:nvSpPr>
          <p:cNvPr id="31" name="Textfeld 30">
            <a:extLst>
              <a:ext uri="{FF2B5EF4-FFF2-40B4-BE49-F238E27FC236}">
                <a16:creationId xmlns:a16="http://schemas.microsoft.com/office/drawing/2014/main" id="{C7478437-A5EE-40F1-88E9-885E95168498}"/>
              </a:ext>
            </a:extLst>
          </p:cNvPr>
          <p:cNvSpPr txBox="1"/>
          <p:nvPr/>
        </p:nvSpPr>
        <p:spPr>
          <a:xfrm>
            <a:off x="3216499" y="7642997"/>
            <a:ext cx="3993596" cy="1991123"/>
          </a:xfrm>
          <a:prstGeom prst="rect">
            <a:avLst/>
          </a:prstGeom>
          <a:noFill/>
        </p:spPr>
        <p:txBody>
          <a:bodyPr wrap="square">
            <a:spAutoFit/>
          </a:bodyPr>
          <a:lstStyle/>
          <a:p>
            <a:pPr marL="171450" marR="0" lvl="0" indent="-171450" algn="l" defTabSz="914400" rtl="0" eaLnBrk="1" fontAlgn="base" latinLnBrk="0" hangingPunct="1">
              <a:lnSpc>
                <a:spcPts val="1400"/>
              </a:lnSpc>
              <a:spcBef>
                <a:spcPts val="0"/>
              </a:spcBef>
              <a:spcAft>
                <a:spcPts val="200"/>
              </a:spcAft>
              <a:buClr>
                <a:srgbClr val="006ABB"/>
              </a:buClr>
              <a:buSzPct val="150000"/>
              <a:buFontTx/>
              <a:buBlip>
                <a:blip r:embed="rId2"/>
              </a:buBlip>
              <a:tabLst/>
              <a:defRPr/>
            </a:pPr>
            <a:r>
              <a:rPr kumimoji="0" lang="de-DE" sz="950" b="0" i="0" u="none" strike="noStrike" kern="1200" cap="none" spc="0" normalizeH="0" baseline="0" noProof="0" dirty="0">
                <a:ln>
                  <a:noFill/>
                </a:ln>
                <a:solidFill>
                  <a:prstClr val="black"/>
                </a:solidFill>
                <a:effectLst/>
                <a:uLnTx/>
                <a:uFillTx/>
                <a:latin typeface="Helvetica Narrow" panose="020B0606020202030204"/>
                <a:ea typeface="+mn-ea"/>
                <a:cs typeface="+mn-cs"/>
              </a:rPr>
              <a:t>Wir haben Produkterfahrung aus eigener Entwicklung und über 2.000 verkauften </a:t>
            </a:r>
            <a:r>
              <a:rPr kumimoji="0" lang="de-DE" sz="950" b="0" i="0" u="none" strike="noStrike" kern="1200" cap="none" spc="0" normalizeH="0" baseline="0" noProof="0" dirty="0" err="1">
                <a:ln>
                  <a:noFill/>
                </a:ln>
                <a:solidFill>
                  <a:prstClr val="black"/>
                </a:solidFill>
                <a:effectLst/>
                <a:uLnTx/>
                <a:uFillTx/>
                <a:latin typeface="Helvetica Narrow" panose="020B0606020202030204"/>
                <a:ea typeface="+mn-ea"/>
                <a:cs typeface="+mn-cs"/>
              </a:rPr>
              <a:t>Stretchwicklern</a:t>
            </a:r>
            <a:r>
              <a:rPr kumimoji="0" lang="de-DE" sz="950" b="0" i="0" u="none" strike="noStrike" kern="1200" cap="none" spc="0" normalizeH="0" baseline="0" noProof="0" dirty="0">
                <a:ln>
                  <a:noFill/>
                </a:ln>
                <a:solidFill>
                  <a:prstClr val="black"/>
                </a:solidFill>
                <a:effectLst/>
                <a:uLnTx/>
                <a:uFillTx/>
                <a:latin typeface="Helvetica Narrow" panose="020B0606020202030204"/>
                <a:ea typeface="+mn-ea"/>
                <a:cs typeface="+mn-cs"/>
              </a:rPr>
              <a:t>.</a:t>
            </a:r>
          </a:p>
          <a:p>
            <a:pPr marL="171450" marR="0" lvl="0" indent="-171450" algn="l" defTabSz="914400" rtl="0" eaLnBrk="1" fontAlgn="base" latinLnBrk="0" hangingPunct="1">
              <a:lnSpc>
                <a:spcPts val="1400"/>
              </a:lnSpc>
              <a:spcBef>
                <a:spcPts val="0"/>
              </a:spcBef>
              <a:spcAft>
                <a:spcPts val="200"/>
              </a:spcAft>
              <a:buClr>
                <a:srgbClr val="006ABB"/>
              </a:buClr>
              <a:buSzPct val="150000"/>
              <a:buFontTx/>
              <a:buBlip>
                <a:blip r:embed="rId2"/>
              </a:buBlip>
              <a:tabLst/>
              <a:defRPr/>
            </a:pPr>
            <a:r>
              <a:rPr kumimoji="0" lang="de-DE" sz="950" b="0" i="0" u="none" strike="noStrike" kern="1200" cap="none" spc="0" normalizeH="0" baseline="0" noProof="0" dirty="0">
                <a:ln>
                  <a:noFill/>
                </a:ln>
                <a:solidFill>
                  <a:prstClr val="black"/>
                </a:solidFill>
                <a:effectLst/>
                <a:uLnTx/>
                <a:uFillTx/>
                <a:latin typeface="Helvetica Narrow" panose="020B0606020202030204"/>
                <a:ea typeface="+mn-ea"/>
                <a:cs typeface="+mn-cs"/>
              </a:rPr>
              <a:t>Wir sind ein Familienunternehmen in 3. Generation.</a:t>
            </a:r>
          </a:p>
          <a:p>
            <a:pPr marL="171450" marR="0" lvl="0" indent="-171450" algn="l" defTabSz="914400" rtl="0" eaLnBrk="1" fontAlgn="base" latinLnBrk="0" hangingPunct="1">
              <a:lnSpc>
                <a:spcPts val="1400"/>
              </a:lnSpc>
              <a:spcBef>
                <a:spcPts val="0"/>
              </a:spcBef>
              <a:spcAft>
                <a:spcPts val="200"/>
              </a:spcAft>
              <a:buClr>
                <a:srgbClr val="006ABB"/>
              </a:buClr>
              <a:buSzPct val="150000"/>
              <a:buFontTx/>
              <a:buBlip>
                <a:blip r:embed="rId2"/>
              </a:buBlip>
              <a:tabLst/>
              <a:defRPr/>
            </a:pPr>
            <a:r>
              <a:rPr kumimoji="0" lang="de-DE" sz="950" b="0" i="0" u="none" strike="noStrike" kern="1200" cap="none" spc="0" normalizeH="0" baseline="0" noProof="0" dirty="0">
                <a:ln>
                  <a:noFill/>
                </a:ln>
                <a:solidFill>
                  <a:prstClr val="black"/>
                </a:solidFill>
                <a:effectLst/>
                <a:uLnTx/>
                <a:uFillTx/>
                <a:latin typeface="Helvetica Narrow" panose="020B0606020202030204"/>
                <a:ea typeface="+mn-ea"/>
                <a:cs typeface="+mn-cs"/>
              </a:rPr>
              <a:t>Wir haben uns spezialisiert auf alles, was mit  stretchen und Kleben zu tun hat.</a:t>
            </a:r>
          </a:p>
          <a:p>
            <a:pPr marL="171450" marR="0" lvl="0" indent="-171450" algn="l" defTabSz="914400" rtl="0" eaLnBrk="1" fontAlgn="base" latinLnBrk="0" hangingPunct="1">
              <a:lnSpc>
                <a:spcPts val="1400"/>
              </a:lnSpc>
              <a:spcBef>
                <a:spcPts val="0"/>
              </a:spcBef>
              <a:spcAft>
                <a:spcPts val="200"/>
              </a:spcAft>
              <a:buClr>
                <a:srgbClr val="006ABB"/>
              </a:buClr>
              <a:buSzPct val="150000"/>
              <a:buFontTx/>
              <a:buBlip>
                <a:blip r:embed="rId2"/>
              </a:buBlip>
              <a:tabLst/>
              <a:defRPr/>
            </a:pPr>
            <a:r>
              <a:rPr kumimoji="0" lang="de-DE" sz="950" b="0" i="0" u="none" strike="noStrike" kern="1200" cap="none" spc="0" normalizeH="0" baseline="0" noProof="0" dirty="0">
                <a:ln>
                  <a:noFill/>
                </a:ln>
                <a:solidFill>
                  <a:prstClr val="black"/>
                </a:solidFill>
                <a:effectLst/>
                <a:uLnTx/>
                <a:uFillTx/>
                <a:latin typeface="Helvetica Narrow" panose="020B0606020202030204"/>
                <a:ea typeface="+mn-ea"/>
                <a:cs typeface="+mn-cs"/>
              </a:rPr>
              <a:t>Wir garantieren Ihnen jederzeit ehrliche, persönliche Beratung – zu Ihrem Nutzen.</a:t>
            </a:r>
          </a:p>
          <a:p>
            <a:pPr marL="171450" marR="0" lvl="0" indent="-171450" algn="l" defTabSz="914400" rtl="0" eaLnBrk="1" fontAlgn="base" latinLnBrk="0" hangingPunct="1">
              <a:lnSpc>
                <a:spcPct val="100000"/>
              </a:lnSpc>
              <a:spcBef>
                <a:spcPts val="0"/>
              </a:spcBef>
              <a:spcAft>
                <a:spcPts val="200"/>
              </a:spcAft>
              <a:buClr>
                <a:srgbClr val="006ABB"/>
              </a:buClr>
              <a:buSzPct val="150000"/>
              <a:buFontTx/>
              <a:buBlip>
                <a:blip r:embed="rId2"/>
              </a:buBlip>
              <a:tabLst/>
              <a:defRPr/>
            </a:pPr>
            <a:endParaRPr kumimoji="0" lang="de-DE" sz="950" b="0" i="0" u="none" strike="noStrike" kern="1200" cap="none" spc="0" normalizeH="0" baseline="0" noProof="0" dirty="0">
              <a:ln>
                <a:noFill/>
              </a:ln>
              <a:solidFill>
                <a:prstClr val="black"/>
              </a:solidFill>
              <a:effectLst/>
              <a:uLnTx/>
              <a:uFillTx/>
              <a:latin typeface="Helvetica Narrow" panose="020B0606020202030204"/>
              <a:ea typeface="+mn-ea"/>
              <a:cs typeface="+mn-cs"/>
            </a:endParaRPr>
          </a:p>
          <a:p>
            <a:pPr marL="0" marR="0" lvl="0" indent="0" algn="l" defTabSz="914400" rtl="0" eaLnBrk="1" fontAlgn="base" latinLnBrk="0" hangingPunct="1">
              <a:lnSpc>
                <a:spcPts val="1400"/>
              </a:lnSpc>
              <a:spcBef>
                <a:spcPts val="0"/>
              </a:spcBef>
              <a:spcAft>
                <a:spcPts val="200"/>
              </a:spcAft>
              <a:buClr>
                <a:srgbClr val="006ABB"/>
              </a:buClr>
              <a:buSzTx/>
              <a:buFont typeface="Arial" panose="020B0604020202020204" pitchFamily="34" charset="0"/>
              <a:buNone/>
              <a:tabLst/>
              <a:defRPr/>
            </a:pPr>
            <a:r>
              <a:rPr kumimoji="0" lang="de-DE" sz="1300" b="1" i="0" u="none" strike="noStrike" kern="1200" cap="none" spc="0" normalizeH="0" baseline="0" noProof="0" dirty="0">
                <a:ln>
                  <a:noFill/>
                </a:ln>
                <a:solidFill>
                  <a:prstClr val="black"/>
                </a:solidFill>
                <a:effectLst/>
                <a:uLnTx/>
                <a:uFillTx/>
                <a:latin typeface="Helvetica Narrow" panose="020B0606020202030204"/>
                <a:ea typeface="+mn-ea"/>
                <a:cs typeface="+mn-cs"/>
              </a:rPr>
              <a:t>Vogel Verpackungen GmbH &amp; Co. KG</a:t>
            </a:r>
          </a:p>
          <a:p>
            <a:pPr marL="0" marR="0" lvl="0" indent="0" algn="l" defTabSz="914400" rtl="0" eaLnBrk="1" fontAlgn="base" latinLnBrk="0" hangingPunct="1">
              <a:lnSpc>
                <a:spcPts val="1400"/>
              </a:lnSpc>
              <a:spcBef>
                <a:spcPct val="0"/>
              </a:spcBef>
              <a:spcAft>
                <a:spcPts val="200"/>
              </a:spcAft>
              <a:buClrTx/>
              <a:buSzTx/>
              <a:buFontTx/>
              <a:buNone/>
              <a:tabLst/>
              <a:defRPr/>
            </a:pPr>
            <a:r>
              <a:rPr kumimoji="0" lang="de-DE" sz="950" b="0" i="0" u="none" strike="noStrike" kern="1200" cap="none" spc="0" normalizeH="0" baseline="0" noProof="0" dirty="0">
                <a:ln>
                  <a:noFill/>
                </a:ln>
                <a:solidFill>
                  <a:prstClr val="black"/>
                </a:solidFill>
                <a:effectLst/>
                <a:uLnTx/>
                <a:uFillTx/>
                <a:latin typeface="Helvetica Narrow" panose="020B0606020202030204"/>
                <a:ea typeface="+mn-ea"/>
                <a:cs typeface="+mn-cs"/>
              </a:rPr>
              <a:t>Hugo-Junkers-Straße 1 · 50259 Pulheim</a:t>
            </a:r>
          </a:p>
        </p:txBody>
      </p:sp>
    </p:spTree>
    <p:extLst>
      <p:ext uri="{BB962C8B-B14F-4D97-AF65-F5344CB8AC3E}">
        <p14:creationId xmlns:p14="http://schemas.microsoft.com/office/powerpoint/2010/main" val="3593444758"/>
      </p:ext>
    </p:extLst>
  </p:cSld>
  <p:clrMapOvr>
    <a:masterClrMapping/>
  </p:clrMapOvr>
</p:sld>
</file>

<file path=ppt/theme/theme1.xml><?xml version="1.0" encoding="utf-8"?>
<a:theme xmlns:a="http://schemas.openxmlformats.org/drawingml/2006/main" name="Office">
  <a:themeElements>
    <a:clrScheme name="VOGEL FARBEN">
      <a:dk1>
        <a:srgbClr val="445369"/>
      </a:dk1>
      <a:lt1>
        <a:srgbClr val="FFFFFF"/>
      </a:lt1>
      <a:dk2>
        <a:srgbClr val="0077AE"/>
      </a:dk2>
      <a:lt2>
        <a:srgbClr val="63ADD1"/>
      </a:lt2>
      <a:accent1>
        <a:srgbClr val="E7D649"/>
      </a:accent1>
      <a:accent2>
        <a:srgbClr val="DD4957"/>
      </a:accent2>
      <a:accent3>
        <a:srgbClr val="70BC83"/>
      </a:accent3>
      <a:accent4>
        <a:srgbClr val="2E3A3E"/>
      </a:accent4>
      <a:accent5>
        <a:srgbClr val="63C3DA"/>
      </a:accent5>
      <a:accent6>
        <a:srgbClr val="70AD47"/>
      </a:accent6>
      <a:hlink>
        <a:srgbClr val="63C3DA"/>
      </a:hlink>
      <a:folHlink>
        <a:srgbClr val="70BC83"/>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24F467F85E1AB4C9FF8D4DA541F344A" ma:contentTypeVersion="16" ma:contentTypeDescription="Ein neues Dokument erstellen." ma:contentTypeScope="" ma:versionID="b7aa4d92a28af08589f83802fd93047a">
  <xsd:schema xmlns:xsd="http://www.w3.org/2001/XMLSchema" xmlns:xs="http://www.w3.org/2001/XMLSchema" xmlns:p="http://schemas.microsoft.com/office/2006/metadata/properties" xmlns:ns2="493f5aa3-3fd0-450e-88a5-0d015678338f" xmlns:ns3="1a85f8eb-779a-4f46-92f7-9f2d49316e1a" targetNamespace="http://schemas.microsoft.com/office/2006/metadata/properties" ma:root="true" ma:fieldsID="4df983ff45d0e23233f4fef0d226d20c" ns2:_="" ns3:_="">
    <xsd:import namespace="493f5aa3-3fd0-450e-88a5-0d015678338f"/>
    <xsd:import namespace="1a85f8eb-779a-4f46-92f7-9f2d49316e1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3f5aa3-3fd0-450e-88a5-0d015678338f"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44a1ec7b-77d2-427f-ab5b-9cb0053e2ef8}" ma:internalName="TaxCatchAll" ma:showField="CatchAllData" ma:web="493f5aa3-3fd0-450e-88a5-0d015678338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a85f8eb-779a-4f46-92f7-9f2d49316e1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73c37c45-f3ba-4f56-8bf3-adbac8e45e0c"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a85f8eb-779a-4f46-92f7-9f2d49316e1a">
      <Terms xmlns="http://schemas.microsoft.com/office/infopath/2007/PartnerControls"/>
    </lcf76f155ced4ddcb4097134ff3c332f>
    <TaxCatchAll xmlns="493f5aa3-3fd0-450e-88a5-0d015678338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61ADA6-169E-4B23-8526-437BD007FC4D}"/>
</file>

<file path=customXml/itemProps2.xml><?xml version="1.0" encoding="utf-8"?>
<ds:datastoreItem xmlns:ds="http://schemas.openxmlformats.org/officeDocument/2006/customXml" ds:itemID="{FF01253C-AF38-4D7F-964A-D22D69AB836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5929354-216D-4B6A-AEAA-B559472D97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940</Words>
  <Application>Microsoft Office PowerPoint</Application>
  <PresentationFormat>Benutzerdefiniert</PresentationFormat>
  <Paragraphs>88</Paragraphs>
  <Slides>3</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vt:i4>
      </vt:variant>
    </vt:vector>
  </HeadingPairs>
  <TitlesOfParts>
    <vt:vector size="10" baseType="lpstr">
      <vt:lpstr>Arial</vt:lpstr>
      <vt:lpstr>Calibri</vt:lpstr>
      <vt:lpstr>Helvetica</vt:lpstr>
      <vt:lpstr>Helvetica Narrow</vt:lpstr>
      <vt:lpstr>Verdana</vt:lpstr>
      <vt:lpstr>Wingdings</vt:lpstr>
      <vt:lpstr>Office</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Jörg Ribbeck</dc:creator>
  <cp:lastModifiedBy>Sascha Vogel</cp:lastModifiedBy>
  <cp:revision>58</cp:revision>
  <cp:lastPrinted>2020-08-31T15:06:36Z</cp:lastPrinted>
  <dcterms:created xsi:type="dcterms:W3CDTF">2020-07-27T15:10:18Z</dcterms:created>
  <dcterms:modified xsi:type="dcterms:W3CDTF">2021-05-06T10:32:55Z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0x010100524F467F85E1AB4C9FF8D4DA541F344A</vt:lpwstr>
  </property>
</Properties>
</file>