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8"/>
  </p:notesMasterIdLst>
  <p:handoutMasterIdLst>
    <p:handoutMasterId r:id="rId9"/>
  </p:handoutMasterIdLst>
  <p:sldIdLst>
    <p:sldId id="263" r:id="rId5"/>
    <p:sldId id="264" r:id="rId6"/>
    <p:sldId id="265" r:id="rId7"/>
  </p:sldIdLst>
  <p:sldSz cx="7559675" cy="1069181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A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5"/>
    <p:restoredTop sz="94694"/>
  </p:normalViewPr>
  <p:slideViewPr>
    <p:cSldViewPr snapToGrid="0" snapToObjects="1">
      <p:cViewPr varScale="1">
        <p:scale>
          <a:sx n="74" d="100"/>
          <a:sy n="74" d="100"/>
        </p:scale>
        <p:origin x="4740"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cha Vogel" userId="cb9bd682-30f4-4e2a-9eb0-77e888840cec" providerId="ADAL" clId="{A7C05392-58C7-4AF1-9A62-74AA729A70F1}"/>
    <pc:docChg chg="modSld">
      <pc:chgData name="Sascha Vogel" userId="cb9bd682-30f4-4e2a-9eb0-77e888840cec" providerId="ADAL" clId="{A7C05392-58C7-4AF1-9A62-74AA729A70F1}" dt="2021-05-28T16:47:47.937" v="1" actId="20577"/>
      <pc:docMkLst>
        <pc:docMk/>
      </pc:docMkLst>
      <pc:sldChg chg="modSp mod">
        <pc:chgData name="Sascha Vogel" userId="cb9bd682-30f4-4e2a-9eb0-77e888840cec" providerId="ADAL" clId="{A7C05392-58C7-4AF1-9A62-74AA729A70F1}" dt="2021-05-28T16:47:47.937" v="1" actId="20577"/>
        <pc:sldMkLst>
          <pc:docMk/>
          <pc:sldMk cId="3902256443" sldId="263"/>
        </pc:sldMkLst>
        <pc:spChg chg="mod">
          <ac:chgData name="Sascha Vogel" userId="cb9bd682-30f4-4e2a-9eb0-77e888840cec" providerId="ADAL" clId="{A7C05392-58C7-4AF1-9A62-74AA729A70F1}" dt="2021-05-28T16:47:47.937" v="1" actId="20577"/>
          <ac:spMkLst>
            <pc:docMk/>
            <pc:sldMk cId="3902256443" sldId="263"/>
            <ac:spMk id="15" creationId="{890CFEFC-83BB-43B8-8E16-C19AE3F77C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AB59557-8252-5041-BC06-1BA1B501D0B2}"/>
              </a:ext>
            </a:extLst>
          </p:cNvPr>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de-DE"/>
          </a:p>
        </p:txBody>
      </p:sp>
      <p:sp>
        <p:nvSpPr>
          <p:cNvPr id="3" name="Datumsplatzhalter 2">
            <a:extLst>
              <a:ext uri="{FF2B5EF4-FFF2-40B4-BE49-F238E27FC236}">
                <a16:creationId xmlns:a16="http://schemas.microsoft.com/office/drawing/2014/main" id="{74281EFA-6CD4-8F49-A727-B9F7E6407ACE}"/>
              </a:ext>
            </a:extLst>
          </p:cNvPr>
          <p:cNvSpPr>
            <a:spLocks noGrp="1"/>
          </p:cNvSpPr>
          <p:nvPr>
            <p:ph type="dt" sz="quarter" idx="1"/>
          </p:nvPr>
        </p:nvSpPr>
        <p:spPr>
          <a:xfrm>
            <a:off x="3967341" y="0"/>
            <a:ext cx="3035088" cy="466116"/>
          </a:xfrm>
          <a:prstGeom prst="rect">
            <a:avLst/>
          </a:prstGeom>
        </p:spPr>
        <p:txBody>
          <a:bodyPr vert="horz" lIns="93104" tIns="46552" rIns="93104" bIns="46552" rtlCol="0"/>
          <a:lstStyle>
            <a:lvl1pPr algn="r">
              <a:defRPr sz="1200"/>
            </a:lvl1pPr>
          </a:lstStyle>
          <a:p>
            <a:fld id="{26810305-54AB-8744-A0BF-AE2CF9A2DD2D}" type="datetime1">
              <a:rPr lang="de-DE" smtClean="0"/>
              <a:t>28.05.2021</a:t>
            </a:fld>
            <a:endParaRPr lang="de-DE"/>
          </a:p>
        </p:txBody>
      </p:sp>
      <p:sp>
        <p:nvSpPr>
          <p:cNvPr id="4" name="Fußzeilenplatzhalter 3">
            <a:extLst>
              <a:ext uri="{FF2B5EF4-FFF2-40B4-BE49-F238E27FC236}">
                <a16:creationId xmlns:a16="http://schemas.microsoft.com/office/drawing/2014/main" id="{37A1F491-8A2F-074B-83C7-DC3D0954CAEC}"/>
              </a:ext>
            </a:extLst>
          </p:cNvPr>
          <p:cNvSpPr>
            <a:spLocks noGrp="1"/>
          </p:cNvSpPr>
          <p:nvPr>
            <p:ph type="ftr" sz="quarter" idx="2"/>
          </p:nvPr>
        </p:nvSpPr>
        <p:spPr>
          <a:xfrm>
            <a:off x="0" y="8823936"/>
            <a:ext cx="3035088" cy="466115"/>
          </a:xfrm>
          <a:prstGeom prst="rect">
            <a:avLst/>
          </a:prstGeom>
        </p:spPr>
        <p:txBody>
          <a:bodyPr vert="horz" lIns="93104" tIns="46552" rIns="93104" bIns="46552"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D3E4A00E-273D-DF49-A5C1-49F98A9DD4BA}"/>
              </a:ext>
            </a:extLst>
          </p:cNvPr>
          <p:cNvSpPr>
            <a:spLocks noGrp="1"/>
          </p:cNvSpPr>
          <p:nvPr>
            <p:ph type="sldNum" sz="quarter" idx="3"/>
          </p:nvPr>
        </p:nvSpPr>
        <p:spPr>
          <a:xfrm>
            <a:off x="3967341" y="8823936"/>
            <a:ext cx="3035088" cy="466115"/>
          </a:xfrm>
          <a:prstGeom prst="rect">
            <a:avLst/>
          </a:prstGeom>
        </p:spPr>
        <p:txBody>
          <a:bodyPr vert="horz" lIns="93104" tIns="46552" rIns="93104" bIns="46552" rtlCol="0" anchor="b"/>
          <a:lstStyle>
            <a:lvl1pPr algn="r">
              <a:defRPr sz="1200"/>
            </a:lvl1pPr>
          </a:lstStyle>
          <a:p>
            <a:fld id="{6338CF6D-6359-D947-911F-B2A4911D2B17}" type="slidenum">
              <a:rPr lang="de-DE" smtClean="0"/>
              <a:t>‹Nr.›</a:t>
            </a:fld>
            <a:endParaRPr lang="de-DE"/>
          </a:p>
        </p:txBody>
      </p:sp>
    </p:spTree>
    <p:extLst>
      <p:ext uri="{BB962C8B-B14F-4D97-AF65-F5344CB8AC3E}">
        <p14:creationId xmlns:p14="http://schemas.microsoft.com/office/powerpoint/2010/main" val="154046994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de-DE"/>
          </a:p>
        </p:txBody>
      </p:sp>
      <p:sp>
        <p:nvSpPr>
          <p:cNvPr id="3" name="Datumsplatzhalt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143A40ED-C870-EA49-B544-683360F5A2EB}" type="datetime1">
              <a:rPr lang="de-DE" smtClean="0"/>
              <a:t>28.05.2021</a:t>
            </a:fld>
            <a:endParaRPr lang="de-DE"/>
          </a:p>
        </p:txBody>
      </p:sp>
      <p:sp>
        <p:nvSpPr>
          <p:cNvPr id="4" name="Folienbildplatzhalter 3"/>
          <p:cNvSpPr>
            <a:spLocks noGrp="1" noRot="1" noChangeAspect="1"/>
          </p:cNvSpPr>
          <p:nvPr>
            <p:ph type="sldImg" idx="2"/>
          </p:nvPr>
        </p:nvSpPr>
        <p:spPr>
          <a:xfrm>
            <a:off x="2392363" y="1160463"/>
            <a:ext cx="2219325" cy="3136900"/>
          </a:xfrm>
          <a:prstGeom prst="rect">
            <a:avLst/>
          </a:prstGeom>
          <a:noFill/>
          <a:ln w="12700">
            <a:solidFill>
              <a:prstClr val="black"/>
            </a:solidFill>
          </a:ln>
        </p:spPr>
        <p:txBody>
          <a:bodyPr vert="horz" lIns="93104" tIns="46552" rIns="93104" bIns="46552" rtlCol="0" anchor="ctr"/>
          <a:lstStyle/>
          <a:p>
            <a:endParaRPr lang="de-DE"/>
          </a:p>
        </p:txBody>
      </p:sp>
      <p:sp>
        <p:nvSpPr>
          <p:cNvPr id="5" name="Notizenplatzhalt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de-DE"/>
          </a:p>
        </p:txBody>
      </p:sp>
      <p:sp>
        <p:nvSpPr>
          <p:cNvPr id="7" name="Foliennummernplatzhalt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83050144-9031-1145-845C-034AD9EC9EF2}" type="slidenum">
              <a:rPr lang="de-DE" smtClean="0"/>
              <a:t>‹Nr.›</a:t>
            </a:fld>
            <a:endParaRPr lang="de-DE"/>
          </a:p>
        </p:txBody>
      </p:sp>
    </p:spTree>
    <p:extLst>
      <p:ext uri="{BB962C8B-B14F-4D97-AF65-F5344CB8AC3E}">
        <p14:creationId xmlns:p14="http://schemas.microsoft.com/office/powerpoint/2010/main" val="101001707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791" y="2665532"/>
            <a:ext cx="6520220" cy="1697746"/>
          </a:xfrm>
          <a:prstGeom prst="rect">
            <a:avLst/>
          </a:prstGeom>
        </p:spPr>
        <p:txBody>
          <a:bodyPr anchor="b">
            <a:normAutofit/>
          </a:bodyPr>
          <a:lstStyle>
            <a:lvl1pPr algn="ctr">
              <a:defRPr sz="2400">
                <a:solidFill>
                  <a:schemeClr val="tx2"/>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515791" y="4461980"/>
            <a:ext cx="6520220" cy="834612"/>
          </a:xfrm>
        </p:spPr>
        <p:txBody>
          <a:bodyPr/>
          <a:lstStyle>
            <a:lvl1pPr marL="0" indent="0" algn="ctr">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dirty="0"/>
              <a:t>Mastertextformat bearbeiten</a:t>
            </a:r>
          </a:p>
        </p:txBody>
      </p:sp>
      <p:sp>
        <p:nvSpPr>
          <p:cNvPr id="4" name="Date Placeholder 3"/>
          <p:cNvSpPr>
            <a:spLocks noGrp="1"/>
          </p:cNvSpPr>
          <p:nvPr>
            <p:ph type="dt" sz="half" idx="10"/>
          </p:nvPr>
        </p:nvSpPr>
        <p:spPr>
          <a:xfrm>
            <a:off x="519728" y="9905437"/>
            <a:ext cx="1700927" cy="525926"/>
          </a:xfrm>
          <a:prstGeom prst="rect">
            <a:avLst/>
          </a:prstGeom>
        </p:spPr>
        <p:txBody>
          <a:bodyPr lIns="0" tIns="0" rIns="0" bIns="0" anchor="t"/>
          <a:lstStyle>
            <a:lvl1pPr algn="l">
              <a:spcAft>
                <a:spcPts val="0"/>
              </a:spcAft>
              <a:defRPr sz="800" b="1" i="0">
                <a:latin typeface="Verdana" panose="020B0604030504040204" pitchFamily="34" charset="0"/>
                <a:ea typeface="Verdana" panose="020B0604030504040204" pitchFamily="34" charset="0"/>
                <a:cs typeface="Verdana" panose="020B0604030504040204" pitchFamily="34" charset="0"/>
              </a:defRPr>
            </a:lvl1pPr>
          </a:lstStyle>
          <a:p>
            <a:fld id="{B5CDFC18-95FA-AC40-AFBD-C7156DAE6FEB}" type="datetime1">
              <a:rPr lang="de-DE" smtClean="0"/>
              <a:t>28.05.2021</a:t>
            </a:fld>
            <a:endParaRPr lang="de-DE" dirty="0"/>
          </a:p>
        </p:txBody>
      </p:sp>
      <p:sp>
        <p:nvSpPr>
          <p:cNvPr id="10" name="Titelplatzhalter 1">
            <a:extLst>
              <a:ext uri="{FF2B5EF4-FFF2-40B4-BE49-F238E27FC236}">
                <a16:creationId xmlns:a16="http://schemas.microsoft.com/office/drawing/2014/main" id="{8FE51721-B21C-A042-AAE7-5BFAF20BF59E}"/>
              </a:ext>
            </a:extLst>
          </p:cNvPr>
          <p:cNvSpPr txBox="1">
            <a:spLocks/>
          </p:cNvSpPr>
          <p:nvPr userDrawn="1"/>
        </p:nvSpPr>
        <p:spPr>
          <a:xfrm>
            <a:off x="1370191" y="688368"/>
            <a:ext cx="5418235" cy="945223"/>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16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nSpc>
                <a:spcPct val="100000"/>
              </a:lnSpc>
            </a:pPr>
            <a:r>
              <a:rPr lang="de-DE" dirty="0"/>
              <a:t>HIER KOMMT EINE HEADLINE REIN</a:t>
            </a:r>
          </a:p>
        </p:txBody>
      </p:sp>
      <p:sp>
        <p:nvSpPr>
          <p:cNvPr id="13" name="Bildplatzhalter 12">
            <a:extLst>
              <a:ext uri="{FF2B5EF4-FFF2-40B4-BE49-F238E27FC236}">
                <a16:creationId xmlns:a16="http://schemas.microsoft.com/office/drawing/2014/main" id="{D605B392-0833-4844-9A79-DD24844C1203}"/>
              </a:ext>
            </a:extLst>
          </p:cNvPr>
          <p:cNvSpPr>
            <a:spLocks noGrp="1"/>
          </p:cNvSpPr>
          <p:nvPr>
            <p:ph type="pic" sz="quarter" idx="12"/>
          </p:nvPr>
        </p:nvSpPr>
        <p:spPr>
          <a:xfrm>
            <a:off x="515938" y="5395220"/>
            <a:ext cx="6519862" cy="4285356"/>
          </a:xfrm>
        </p:spPr>
        <p:txBody>
          <a:bodyPr/>
          <a:lstStyle/>
          <a:p>
            <a:endParaRPr lang="de-DE" dirty="0"/>
          </a:p>
        </p:txBody>
      </p:sp>
      <p:sp>
        <p:nvSpPr>
          <p:cNvPr id="14" name="Foliennummernplatzhalter 13">
            <a:extLst>
              <a:ext uri="{FF2B5EF4-FFF2-40B4-BE49-F238E27FC236}">
                <a16:creationId xmlns:a16="http://schemas.microsoft.com/office/drawing/2014/main" id="{87850138-5E03-EF40-8E5C-E4F9682E655E}"/>
              </a:ext>
            </a:extLst>
          </p:cNvPr>
          <p:cNvSpPr>
            <a:spLocks noGrp="1"/>
          </p:cNvSpPr>
          <p:nvPr>
            <p:ph type="sldNum" sz="quarter" idx="4"/>
          </p:nvPr>
        </p:nvSpPr>
        <p:spPr>
          <a:xfrm>
            <a:off x="6251713" y="9909056"/>
            <a:ext cx="788850" cy="569913"/>
          </a:xfrm>
          <a:prstGeom prst="rect">
            <a:avLst/>
          </a:prstGeom>
        </p:spPr>
        <p:txBody>
          <a:bodyPr vert="horz" lIns="0" tIns="0" rIns="0" bIns="0" rtlCol="0" anchor="t"/>
          <a:lstStyle>
            <a:lvl1pPr algn="r">
              <a:defRPr sz="8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AB7AC6A-17B9-4D40-B62B-634469C78643}" type="slidenum">
              <a:rPr lang="de-DE" smtClean="0"/>
              <a:pPr/>
              <a:t>‹Nr.›</a:t>
            </a:fld>
            <a:endParaRPr lang="de-DE" dirty="0"/>
          </a:p>
        </p:txBody>
      </p:sp>
    </p:spTree>
    <p:extLst>
      <p:ext uri="{BB962C8B-B14F-4D97-AF65-F5344CB8AC3E}">
        <p14:creationId xmlns:p14="http://schemas.microsoft.com/office/powerpoint/2010/main" val="409556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chemeClr val="tx1"/>
                </a:solidFill>
              </a:defRPr>
            </a:lvl1pPr>
          </a:lstStyle>
          <a:p>
            <a:pPr lvl="0"/>
            <a:r>
              <a:rPr lang="de-DE" dirty="0"/>
              <a:t>MASTERTEXTFORMAT BEARBEITEN</a:t>
            </a:r>
          </a:p>
          <a:p>
            <a:pPr lvl="1"/>
            <a:endParaRPr lang="de-DE" dirty="0"/>
          </a:p>
          <a:p>
            <a:pPr lvl="0"/>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A0DF48B2-FC55-DE41-BBB8-BD02424F87A7}" type="datetime1">
              <a:rPr lang="de-DE" smtClean="0"/>
              <a:t>28.05.2021</a:t>
            </a:fld>
            <a:endParaRPr lang="de-DE"/>
          </a:p>
        </p:txBody>
      </p:sp>
      <p:sp>
        <p:nvSpPr>
          <p:cNvPr id="6" name="Titelplatzhalter 1">
            <a:extLst>
              <a:ext uri="{FF2B5EF4-FFF2-40B4-BE49-F238E27FC236}">
                <a16:creationId xmlns:a16="http://schemas.microsoft.com/office/drawing/2014/main" id="{EDE1AECC-AEAD-C045-913A-8484C46EACB4}"/>
              </a:ext>
            </a:extLst>
          </p:cNvPr>
          <p:cNvSpPr>
            <a:spLocks noGrp="1"/>
          </p:cNvSpPr>
          <p:nvPr>
            <p:ph type="title" hasCustomPrompt="1"/>
          </p:nvPr>
        </p:nvSpPr>
        <p:spPr>
          <a:xfrm>
            <a:off x="1370191" y="688368"/>
            <a:ext cx="5418235" cy="945223"/>
          </a:xfrm>
          <a:prstGeom prst="rect">
            <a:avLst/>
          </a:prstGeom>
        </p:spPr>
        <p:txBody>
          <a:bodyPr vert="horz" lIns="91440" tIns="45720" rIns="91440" bIns="45720" rtlCol="0" anchor="ctr">
            <a:normAutofit/>
          </a:bodyPr>
          <a:lstStyle>
            <a:lvl1pPr>
              <a:lnSpc>
                <a:spcPct val="100000"/>
              </a:lnSpc>
              <a:defRPr/>
            </a:lvl1pPr>
          </a:lstStyle>
          <a:p>
            <a:pPr lvl="0"/>
            <a:r>
              <a:rPr lang="de-DE" dirty="0"/>
              <a:t>HIER KOMMT EINE HEADLINE REIN</a:t>
            </a:r>
          </a:p>
        </p:txBody>
      </p:sp>
      <p:sp>
        <p:nvSpPr>
          <p:cNvPr id="7" name="Foliennummernplatzhalter 13">
            <a:extLst>
              <a:ext uri="{FF2B5EF4-FFF2-40B4-BE49-F238E27FC236}">
                <a16:creationId xmlns:a16="http://schemas.microsoft.com/office/drawing/2014/main" id="{97B57C79-2291-944B-A0C1-32DE96B8F416}"/>
              </a:ext>
            </a:extLst>
          </p:cNvPr>
          <p:cNvSpPr>
            <a:spLocks noGrp="1"/>
          </p:cNvSpPr>
          <p:nvPr>
            <p:ph type="sldNum" sz="quarter" idx="4"/>
          </p:nvPr>
        </p:nvSpPr>
        <p:spPr>
          <a:xfrm>
            <a:off x="6251713" y="9909056"/>
            <a:ext cx="788850" cy="569913"/>
          </a:xfrm>
          <a:prstGeom prst="rect">
            <a:avLst/>
          </a:prstGeom>
        </p:spPr>
        <p:txBody>
          <a:bodyPr vert="horz" lIns="0" tIns="0" rIns="0" bIns="0" rtlCol="0" anchor="t"/>
          <a:lstStyle>
            <a:lvl1pPr algn="r">
              <a:defRPr sz="8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AB7AC6A-17B9-4D40-B62B-634469C78643}" type="slidenum">
              <a:rPr lang="de-DE" smtClean="0"/>
              <a:pPr/>
              <a:t>‹Nr.›</a:t>
            </a:fld>
            <a:endParaRPr lang="de-DE" dirty="0"/>
          </a:p>
        </p:txBody>
      </p:sp>
    </p:spTree>
    <p:extLst>
      <p:ext uri="{BB962C8B-B14F-4D97-AF65-F5344CB8AC3E}">
        <p14:creationId xmlns:p14="http://schemas.microsoft.com/office/powerpoint/2010/main" val="97922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DD89C7DF-412C-384D-9620-F580AEB77F73}"/>
              </a:ext>
            </a:extLst>
          </p:cNvPr>
          <p:cNvSpPr>
            <a:spLocks noGrp="1"/>
          </p:cNvSpPr>
          <p:nvPr>
            <p:ph type="body" sz="quarter" idx="16" hasCustomPrompt="1"/>
          </p:nvPr>
        </p:nvSpPr>
        <p:spPr>
          <a:xfrm>
            <a:off x="550834" y="1934631"/>
            <a:ext cx="6458005" cy="2090975"/>
          </a:xfrm>
        </p:spPr>
        <p:txBody>
          <a:bodyPr>
            <a:normAutofit/>
          </a:bodyPr>
          <a:lstStyle>
            <a:lvl1pPr marL="0" indent="0">
              <a:buNone/>
              <a:defRPr sz="1400" b="0">
                <a:solidFill>
                  <a:schemeClr val="tx1"/>
                </a:solidFill>
              </a:defRPr>
            </a:lvl1pPr>
            <a:lvl2pPr>
              <a:defRPr sz="110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lvl="0"/>
            <a:r>
              <a:rPr lang="de-DE" dirty="0"/>
              <a:t>MASTERTEXTFORMAT BEARBEITEN</a:t>
            </a:r>
          </a:p>
          <a:p>
            <a:pPr lvl="1"/>
            <a:endParaRPr lang="de-DE" dirty="0"/>
          </a:p>
          <a:p>
            <a:pPr lvl="0"/>
            <a:r>
              <a:rPr lang="de-DE" dirty="0"/>
              <a:t>Zweite Ebene</a:t>
            </a:r>
          </a:p>
          <a:p>
            <a:pPr lvl="2"/>
            <a:r>
              <a:rPr lang="de-DE" dirty="0"/>
              <a:t>Dritte Ebene</a:t>
            </a:r>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3892EF10-CD04-E14E-9559-CBBB1E7DB929}" type="datetime1">
              <a:rPr lang="de-DE" smtClean="0"/>
              <a:t>28.05.2021</a:t>
            </a:fld>
            <a:endParaRPr lang="de-DE"/>
          </a:p>
        </p:txBody>
      </p:sp>
      <p:sp>
        <p:nvSpPr>
          <p:cNvPr id="12" name="Content Placeholder 2">
            <a:extLst>
              <a:ext uri="{FF2B5EF4-FFF2-40B4-BE49-F238E27FC236}">
                <a16:creationId xmlns:a16="http://schemas.microsoft.com/office/drawing/2014/main" id="{1CA996B3-76AA-5342-9854-6341FAF2F39D}"/>
              </a:ext>
            </a:extLst>
          </p:cNvPr>
          <p:cNvSpPr>
            <a:spLocks noGrp="1"/>
          </p:cNvSpPr>
          <p:nvPr>
            <p:ph idx="13"/>
          </p:nvPr>
        </p:nvSpPr>
        <p:spPr>
          <a:xfrm>
            <a:off x="5579918" y="1934631"/>
            <a:ext cx="1428922" cy="2090975"/>
          </a:xfr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id="{F61FC994-B597-3941-9D65-4E2D19ACAA01}"/>
              </a:ext>
            </a:extLst>
          </p:cNvPr>
          <p:cNvSpPr>
            <a:spLocks noGrp="1"/>
          </p:cNvSpPr>
          <p:nvPr>
            <p:ph idx="14"/>
          </p:nvPr>
        </p:nvSpPr>
        <p:spPr>
          <a:xfrm>
            <a:off x="5579918" y="4199480"/>
            <a:ext cx="1428922" cy="2090975"/>
          </a:xfr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id="{F4D334FA-B0C5-394B-91CA-532F7C20A24C}"/>
              </a:ext>
            </a:extLst>
          </p:cNvPr>
          <p:cNvSpPr>
            <a:spLocks noGrp="1"/>
          </p:cNvSpPr>
          <p:nvPr>
            <p:ph idx="15"/>
          </p:nvPr>
        </p:nvSpPr>
        <p:spPr>
          <a:xfrm>
            <a:off x="5579918" y="6465067"/>
            <a:ext cx="1428922" cy="2090975"/>
          </a:xfrm>
        </p:spPr>
        <p:txBody>
          <a:bodyPr/>
          <a:lstStyle>
            <a:lvl1pPr marL="0" indent="0">
              <a:buNone/>
              <a:defRPr/>
            </a:lvl1pPr>
          </a:lstStyle>
          <a:p>
            <a:pPr lvl="0"/>
            <a:endParaRPr lang="en-US" dirty="0"/>
          </a:p>
        </p:txBody>
      </p:sp>
      <p:sp>
        <p:nvSpPr>
          <p:cNvPr id="16" name="Titelplatzhalter 1">
            <a:extLst>
              <a:ext uri="{FF2B5EF4-FFF2-40B4-BE49-F238E27FC236}">
                <a16:creationId xmlns:a16="http://schemas.microsoft.com/office/drawing/2014/main" id="{3AD90FBA-0E7B-7447-9345-1B7AA1529FDE}"/>
              </a:ext>
            </a:extLst>
          </p:cNvPr>
          <p:cNvSpPr>
            <a:spLocks noGrp="1"/>
          </p:cNvSpPr>
          <p:nvPr>
            <p:ph type="title" hasCustomPrompt="1"/>
          </p:nvPr>
        </p:nvSpPr>
        <p:spPr>
          <a:xfrm>
            <a:off x="1370191" y="688368"/>
            <a:ext cx="5418235" cy="945223"/>
          </a:xfrm>
          <a:prstGeom prst="rect">
            <a:avLst/>
          </a:prstGeom>
        </p:spPr>
        <p:txBody>
          <a:bodyPr vert="horz" lIns="91440" tIns="45720" rIns="91440" bIns="45720" rtlCol="0" anchor="ctr">
            <a:normAutofit/>
          </a:bodyPr>
          <a:lstStyle>
            <a:lvl1pPr>
              <a:lnSpc>
                <a:spcPct val="100000"/>
              </a:lnSpc>
              <a:defRPr/>
            </a:lvl1pPr>
          </a:lstStyle>
          <a:p>
            <a:pPr lvl="0"/>
            <a:r>
              <a:rPr lang="de-DE" dirty="0"/>
              <a:t>HIER KOMMT EINE HEADLINE REIN</a:t>
            </a:r>
          </a:p>
        </p:txBody>
      </p:sp>
      <p:sp>
        <p:nvSpPr>
          <p:cNvPr id="15" name="Textplatzhalter 5">
            <a:extLst>
              <a:ext uri="{FF2B5EF4-FFF2-40B4-BE49-F238E27FC236}">
                <a16:creationId xmlns:a16="http://schemas.microsoft.com/office/drawing/2014/main" id="{CE4C0E4B-AC81-5443-8E3E-8310D18B2949}"/>
              </a:ext>
            </a:extLst>
          </p:cNvPr>
          <p:cNvSpPr>
            <a:spLocks noGrp="1"/>
          </p:cNvSpPr>
          <p:nvPr>
            <p:ph type="body" sz="quarter" idx="17" hasCustomPrompt="1"/>
          </p:nvPr>
        </p:nvSpPr>
        <p:spPr>
          <a:xfrm>
            <a:off x="550834" y="4201176"/>
            <a:ext cx="6458005" cy="2090975"/>
          </a:xfrm>
        </p:spPr>
        <p:txBody>
          <a:bodyPr>
            <a:normAutofit/>
          </a:bodyPr>
          <a:lstStyle>
            <a:lvl1pPr marL="0" indent="0">
              <a:buNone/>
              <a:defRPr lang="de-DE" sz="1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1100" b="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marL="0" lvl="0" indent="0" algn="l" defTabSz="755934" rtl="0" eaLnBrk="1" latinLnBrk="0" hangingPunct="1">
              <a:lnSpc>
                <a:spcPct val="90000"/>
              </a:lnSpc>
              <a:spcBef>
                <a:spcPts val="827"/>
              </a:spcBef>
              <a:buClr>
                <a:srgbClr val="0078AF"/>
              </a:buClr>
              <a:buFont typeface="Wingdings" pitchFamily="2" charset="2"/>
              <a:buNone/>
            </a:pPr>
            <a:r>
              <a:rPr lang="de-DE" dirty="0"/>
              <a:t>MASTERTEXTFORMAT BEARBEITEN</a:t>
            </a:r>
          </a:p>
          <a:p>
            <a:pPr lvl="1"/>
            <a:endParaRPr lang="de-DE" dirty="0"/>
          </a:p>
          <a:p>
            <a:pPr lvl="0"/>
            <a:r>
              <a:rPr lang="de-DE" dirty="0"/>
              <a:t>Zweite Ebene</a:t>
            </a:r>
          </a:p>
          <a:p>
            <a:pPr lvl="2"/>
            <a:r>
              <a:rPr lang="de-DE" dirty="0"/>
              <a:t>Dritte Ebene</a:t>
            </a:r>
          </a:p>
        </p:txBody>
      </p:sp>
      <p:sp>
        <p:nvSpPr>
          <p:cNvPr id="17" name="Textplatzhalter 5">
            <a:extLst>
              <a:ext uri="{FF2B5EF4-FFF2-40B4-BE49-F238E27FC236}">
                <a16:creationId xmlns:a16="http://schemas.microsoft.com/office/drawing/2014/main" id="{03656D4F-8181-0243-9B72-556BFC439EE6}"/>
              </a:ext>
            </a:extLst>
          </p:cNvPr>
          <p:cNvSpPr>
            <a:spLocks noGrp="1"/>
          </p:cNvSpPr>
          <p:nvPr>
            <p:ph type="body" sz="quarter" idx="18" hasCustomPrompt="1"/>
          </p:nvPr>
        </p:nvSpPr>
        <p:spPr>
          <a:xfrm>
            <a:off x="550834" y="6464329"/>
            <a:ext cx="6458005" cy="2091713"/>
          </a:xfrm>
        </p:spPr>
        <p:txBody>
          <a:bodyPr>
            <a:normAutofit/>
          </a:bodyPr>
          <a:lstStyle>
            <a:lvl1pPr marL="0" indent="0">
              <a:buNone/>
              <a:defRPr sz="1400" b="0">
                <a:solidFill>
                  <a:schemeClr val="tx1"/>
                </a:solidFill>
              </a:defRPr>
            </a:lvl1pPr>
            <a:lvl2pPr>
              <a:defRPr sz="1100" b="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lvl="0"/>
            <a:r>
              <a:rPr lang="de-DE" dirty="0"/>
              <a:t>MASTERTEXTFORMAT BEARBEITEN</a:t>
            </a:r>
          </a:p>
          <a:p>
            <a:pPr lvl="1"/>
            <a:endParaRPr lang="de-DE" dirty="0"/>
          </a:p>
          <a:p>
            <a:pPr lvl="0"/>
            <a:r>
              <a:rPr lang="de-DE" dirty="0"/>
              <a:t>Zweite Ebene</a:t>
            </a:r>
          </a:p>
          <a:p>
            <a:pPr lvl="2"/>
            <a:r>
              <a:rPr lang="de-DE" dirty="0"/>
              <a:t>Dritte Ebene</a:t>
            </a:r>
          </a:p>
        </p:txBody>
      </p:sp>
      <p:sp>
        <p:nvSpPr>
          <p:cNvPr id="18" name="Foliennummernplatzhalter 13">
            <a:extLst>
              <a:ext uri="{FF2B5EF4-FFF2-40B4-BE49-F238E27FC236}">
                <a16:creationId xmlns:a16="http://schemas.microsoft.com/office/drawing/2014/main" id="{C5C526BF-D5F9-0445-994A-687D063BEBCB}"/>
              </a:ext>
            </a:extLst>
          </p:cNvPr>
          <p:cNvSpPr>
            <a:spLocks noGrp="1"/>
          </p:cNvSpPr>
          <p:nvPr>
            <p:ph type="sldNum" sz="quarter" idx="4"/>
          </p:nvPr>
        </p:nvSpPr>
        <p:spPr>
          <a:xfrm>
            <a:off x="6251713" y="9909056"/>
            <a:ext cx="788850" cy="569913"/>
          </a:xfrm>
          <a:prstGeom prst="rect">
            <a:avLst/>
          </a:prstGeom>
        </p:spPr>
        <p:txBody>
          <a:bodyPr vert="horz" lIns="0" tIns="0" rIns="0" bIns="0" rtlCol="0" anchor="t"/>
          <a:lstStyle>
            <a:lvl1pPr algn="r">
              <a:defRPr sz="8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AB7AC6A-17B9-4D40-B62B-634469C78643}" type="slidenum">
              <a:rPr lang="de-DE" smtClean="0"/>
              <a:pPr/>
              <a:t>‹Nr.›</a:t>
            </a:fld>
            <a:endParaRPr lang="de-DE" dirty="0"/>
          </a:p>
        </p:txBody>
      </p:sp>
    </p:spTree>
    <p:extLst>
      <p:ext uri="{BB962C8B-B14F-4D97-AF65-F5344CB8AC3E}">
        <p14:creationId xmlns:p14="http://schemas.microsoft.com/office/powerpoint/2010/main" val="314481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19728" y="2846200"/>
            <a:ext cx="3212862" cy="6783857"/>
          </a:xfrm>
        </p:spPr>
        <p:txBody>
          <a:bodyPr/>
          <a:lstStyle>
            <a:lvl1pPr marL="0" indent="0">
              <a:lnSpc>
                <a:spcPct val="100000"/>
              </a:lnSpc>
              <a:buNone/>
              <a:defRPr sz="1400" b="0">
                <a:solidFill>
                  <a:schemeClr val="tx1"/>
                </a:solidFill>
              </a:defRPr>
            </a:lvl1pPr>
            <a:lvl2pPr marL="377967" indent="0">
              <a:buNone/>
              <a:defRPr/>
            </a:lvl2pPr>
            <a:lvl3pPr marL="755934" indent="0">
              <a:buNone/>
              <a:defRPr/>
            </a:lvl3pPr>
            <a:lvl4pPr marL="1133901" indent="0">
              <a:buNone/>
              <a:defRPr/>
            </a:lvl4pPr>
            <a:lvl5pPr marL="1511869" indent="0">
              <a:buNone/>
              <a:defRPr/>
            </a:lvl5pPr>
          </a:lstStyle>
          <a:p>
            <a:pPr lvl="0"/>
            <a:r>
              <a:rPr lang="de-DE" dirty="0"/>
              <a:t>MASTERTEXTFORMAT BEARBEITEN</a:t>
            </a:r>
          </a:p>
          <a:p>
            <a:pPr lvl="0"/>
            <a:endParaRPr lang="de-DE" dirty="0"/>
          </a:p>
          <a:p>
            <a:pPr lvl="0"/>
            <a:r>
              <a:rPr lang="de-DE" dirty="0"/>
              <a:t>Zweite Ebene</a:t>
            </a:r>
          </a:p>
        </p:txBody>
      </p:sp>
      <p:sp>
        <p:nvSpPr>
          <p:cNvPr id="4" name="Content Placeholder 3"/>
          <p:cNvSpPr>
            <a:spLocks noGrp="1"/>
          </p:cNvSpPr>
          <p:nvPr>
            <p:ph sz="half" idx="2" hasCustomPrompt="1"/>
          </p:nvPr>
        </p:nvSpPr>
        <p:spPr>
          <a:xfrm>
            <a:off x="3827085" y="2846200"/>
            <a:ext cx="3212862" cy="6783857"/>
          </a:xfrm>
        </p:spPr>
        <p:txBody>
          <a:bodyPr/>
          <a:lstStyle>
            <a:lvl1pPr marL="0" indent="0">
              <a:lnSpc>
                <a:spcPct val="100000"/>
              </a:lnSpc>
              <a:buNone/>
              <a:defRPr sz="1400" b="0">
                <a:solidFill>
                  <a:schemeClr val="tx1"/>
                </a:solidFill>
              </a:defRPr>
            </a:lvl1pPr>
            <a:lvl2pPr marL="377967" indent="0">
              <a:buNone/>
              <a:defRPr/>
            </a:lvl2pPr>
            <a:lvl3pPr marL="755934" indent="0">
              <a:buNone/>
              <a:defRPr/>
            </a:lvl3pPr>
            <a:lvl4pPr marL="1133901" indent="0">
              <a:buNone/>
              <a:defRPr/>
            </a:lvl4pPr>
            <a:lvl5pPr marL="1511869" indent="0">
              <a:buNone/>
              <a:defRPr/>
            </a:lvl5pPr>
          </a:lstStyle>
          <a:p>
            <a:pPr lvl="0"/>
            <a:r>
              <a:rPr lang="de-DE" dirty="0"/>
              <a:t>MASTERTEXTFORMAT BEARBEITEN</a:t>
            </a:r>
          </a:p>
          <a:p>
            <a:pPr lvl="0"/>
            <a:endParaRPr lang="de-DE" dirty="0"/>
          </a:p>
          <a:p>
            <a:pPr lvl="0"/>
            <a:r>
              <a:rPr lang="de-DE" dirty="0"/>
              <a:t>Zweite Ebene</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E1080E41-873D-1D41-B439-51D41697488D}" type="datetime1">
              <a:rPr lang="de-DE" smtClean="0"/>
              <a:t>28.05.2021</a:t>
            </a:fld>
            <a:endParaRPr lang="de-DE" dirty="0"/>
          </a:p>
        </p:txBody>
      </p:sp>
      <p:sp>
        <p:nvSpPr>
          <p:cNvPr id="8" name="Titelplatzhalter 1">
            <a:extLst>
              <a:ext uri="{FF2B5EF4-FFF2-40B4-BE49-F238E27FC236}">
                <a16:creationId xmlns:a16="http://schemas.microsoft.com/office/drawing/2014/main" id="{269815D9-49CA-0D43-9AD9-5878BF0A9128}"/>
              </a:ext>
            </a:extLst>
          </p:cNvPr>
          <p:cNvSpPr>
            <a:spLocks noGrp="1"/>
          </p:cNvSpPr>
          <p:nvPr>
            <p:ph type="title" hasCustomPrompt="1"/>
          </p:nvPr>
        </p:nvSpPr>
        <p:spPr>
          <a:xfrm>
            <a:off x="1370191" y="596348"/>
            <a:ext cx="5418235" cy="1133061"/>
          </a:xfrm>
          <a:prstGeom prst="rect">
            <a:avLst/>
          </a:prstGeom>
        </p:spPr>
        <p:txBody>
          <a:bodyPr vert="horz" lIns="91440" tIns="45720" rIns="91440" bIns="45720" rtlCol="0" anchor="ctr">
            <a:normAutofit/>
          </a:bodyPr>
          <a:lstStyle>
            <a:lvl1pPr marL="0">
              <a:lnSpc>
                <a:spcPct val="150000"/>
              </a:lnSpc>
              <a:spcBef>
                <a:spcPts val="1800"/>
              </a:spcBef>
              <a:defRPr lang="de-DE" sz="1600" b="1"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lgn="l" defTabSz="755934" rtl="0" eaLnBrk="1" latinLnBrk="0" hangingPunct="1">
              <a:lnSpc>
                <a:spcPct val="90000"/>
              </a:lnSpc>
              <a:spcBef>
                <a:spcPct val="0"/>
              </a:spcBef>
              <a:buNone/>
            </a:pPr>
            <a:r>
              <a:rPr lang="de-DE" dirty="0"/>
              <a:t>HIER KOMMT EINE HEADLINE REIN</a:t>
            </a:r>
          </a:p>
        </p:txBody>
      </p:sp>
      <p:sp>
        <p:nvSpPr>
          <p:cNvPr id="9" name="Foliennummernplatzhalter 13">
            <a:extLst>
              <a:ext uri="{FF2B5EF4-FFF2-40B4-BE49-F238E27FC236}">
                <a16:creationId xmlns:a16="http://schemas.microsoft.com/office/drawing/2014/main" id="{64156198-32C9-AA45-9D2C-DCA1C4D6FC2E}"/>
              </a:ext>
            </a:extLst>
          </p:cNvPr>
          <p:cNvSpPr>
            <a:spLocks noGrp="1"/>
          </p:cNvSpPr>
          <p:nvPr>
            <p:ph type="sldNum" sz="quarter" idx="4"/>
          </p:nvPr>
        </p:nvSpPr>
        <p:spPr>
          <a:xfrm>
            <a:off x="6251713" y="9909056"/>
            <a:ext cx="788850" cy="569913"/>
          </a:xfrm>
          <a:prstGeom prst="rect">
            <a:avLst/>
          </a:prstGeom>
        </p:spPr>
        <p:txBody>
          <a:bodyPr vert="horz" lIns="0" tIns="0" rIns="0" bIns="0" rtlCol="0" anchor="t"/>
          <a:lstStyle>
            <a:lvl1pPr algn="r">
              <a:defRPr sz="8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AB7AC6A-17B9-4D40-B62B-634469C78643}" type="slidenum">
              <a:rPr lang="de-DE" smtClean="0"/>
              <a:pPr/>
              <a:t>‹Nr.›</a:t>
            </a:fld>
            <a:endParaRPr lang="de-DE" dirty="0"/>
          </a:p>
        </p:txBody>
      </p:sp>
    </p:spTree>
    <p:extLst>
      <p:ext uri="{BB962C8B-B14F-4D97-AF65-F5344CB8AC3E}">
        <p14:creationId xmlns:p14="http://schemas.microsoft.com/office/powerpoint/2010/main" val="369382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79"/>
            <a:ext cx="3198096" cy="1847928"/>
          </a:xfrm>
        </p:spPr>
        <p:txBody>
          <a:bodyPr/>
          <a:lstStyle>
            <a:lvl1pPr>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79"/>
            <a:ext cx="3213847" cy="1847928"/>
          </a:xfrm>
        </p:spPr>
        <p:txBody>
          <a:bodyPr/>
          <a:lstStyle>
            <a:lvl1pPr>
              <a:defRPr sz="1400" b="0"/>
            </a:lvl1pPr>
          </a:lstStyle>
          <a:p>
            <a:pPr lvl="0"/>
            <a:r>
              <a:rPr lang="de-DE" dirty="0"/>
              <a:t>Mastertextformat bearbeiten</a:t>
            </a:r>
          </a:p>
          <a:p>
            <a:pPr lvl="1"/>
            <a:r>
              <a:rPr lang="de-DE" dirty="0"/>
              <a:t>Zweite Ebene</a:t>
            </a:r>
          </a:p>
        </p:txBody>
      </p:sp>
      <p:sp>
        <p:nvSpPr>
          <p:cNvPr id="7" name="Date Placeholder 6"/>
          <p:cNvSpPr>
            <a:spLocks noGrp="1"/>
          </p:cNvSpPr>
          <p:nvPr>
            <p:ph type="dt" sz="half" idx="10"/>
          </p:nvPr>
        </p:nvSpPr>
        <p:spPr>
          <a:xfrm>
            <a:off x="519728" y="9909729"/>
            <a:ext cx="1700927" cy="569240"/>
          </a:xfrm>
          <a:prstGeom prst="rect">
            <a:avLst/>
          </a:prstGeom>
        </p:spPr>
        <p:txBody>
          <a:bodyPr/>
          <a:lstStyle/>
          <a:p>
            <a:fld id="{68B3A9CC-F7F5-2647-8EB6-063DF3E58796}" type="datetime1">
              <a:rPr lang="de-DE" smtClean="0"/>
              <a:t>28.05.2021</a:t>
            </a:fld>
            <a:endParaRPr lang="de-DE"/>
          </a:p>
        </p:txBody>
      </p:sp>
      <p:sp>
        <p:nvSpPr>
          <p:cNvPr id="9" name="Titelplatzhalter 1">
            <a:extLst>
              <a:ext uri="{FF2B5EF4-FFF2-40B4-BE49-F238E27FC236}">
                <a16:creationId xmlns:a16="http://schemas.microsoft.com/office/drawing/2014/main" id="{30AD345C-9687-CA4D-8E74-EB2E7EAD8F24}"/>
              </a:ext>
            </a:extLst>
          </p:cNvPr>
          <p:cNvSpPr>
            <a:spLocks noGrp="1"/>
          </p:cNvSpPr>
          <p:nvPr>
            <p:ph type="title" hasCustomPrompt="1"/>
          </p:nvPr>
        </p:nvSpPr>
        <p:spPr>
          <a:xfrm>
            <a:off x="1370191" y="688368"/>
            <a:ext cx="5418235" cy="945223"/>
          </a:xfrm>
          <a:prstGeom prst="rect">
            <a:avLst/>
          </a:prstGeom>
        </p:spPr>
        <p:txBody>
          <a:bodyPr vert="horz" lIns="91440" tIns="45720" rIns="91440" bIns="45720" rtlCol="0" anchor="ctr">
            <a:normAutofit/>
          </a:bodyPr>
          <a:lstStyle/>
          <a:p>
            <a:pPr lvl="0"/>
            <a:r>
              <a:rPr lang="de-DE" dirty="0"/>
              <a:t>HIER KOMMT EINE HEADLINE REIN </a:t>
            </a:r>
          </a:p>
        </p:txBody>
      </p:sp>
      <p:sp>
        <p:nvSpPr>
          <p:cNvPr id="10" name="Text Placeholder 2">
            <a:extLst>
              <a:ext uri="{FF2B5EF4-FFF2-40B4-BE49-F238E27FC236}">
                <a16:creationId xmlns:a16="http://schemas.microsoft.com/office/drawing/2014/main" id="{4E723376-BD1A-F64B-AC73-71043709E889}"/>
              </a:ext>
            </a:extLst>
          </p:cNvPr>
          <p:cNvSpPr>
            <a:spLocks noGrp="1"/>
          </p:cNvSpPr>
          <p:nvPr>
            <p:ph type="body" idx="12" hasCustomPrompt="1"/>
          </p:nvPr>
        </p:nvSpPr>
        <p:spPr>
          <a:xfrm>
            <a:off x="520713" y="5531424"/>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1" name="Content Placeholder 3">
            <a:extLst>
              <a:ext uri="{FF2B5EF4-FFF2-40B4-BE49-F238E27FC236}">
                <a16:creationId xmlns:a16="http://schemas.microsoft.com/office/drawing/2014/main" id="{49B7FEB6-F4C7-DD41-AC75-1F8F6D38B9C7}"/>
              </a:ext>
            </a:extLst>
          </p:cNvPr>
          <p:cNvSpPr>
            <a:spLocks noGrp="1"/>
          </p:cNvSpPr>
          <p:nvPr>
            <p:ph sz="half" idx="13"/>
          </p:nvPr>
        </p:nvSpPr>
        <p:spPr>
          <a:xfrm>
            <a:off x="520713" y="6408423"/>
            <a:ext cx="3198096" cy="3172898"/>
          </a:xfrm>
        </p:spPr>
        <p:txBody>
          <a:bodyPr/>
          <a:lstStyle>
            <a:lvl1pPr>
              <a:defRPr sz="1400" b="0"/>
            </a:lvl1pPr>
          </a:lstStyle>
          <a:p>
            <a:pPr lvl="0"/>
            <a:r>
              <a:rPr lang="de-DE" dirty="0"/>
              <a:t>Mastertextformat bearbeiten</a:t>
            </a:r>
          </a:p>
          <a:p>
            <a:pPr lvl="1"/>
            <a:r>
              <a:rPr lang="de-DE" dirty="0"/>
              <a:t>Zweite Ebene</a:t>
            </a:r>
          </a:p>
        </p:txBody>
      </p:sp>
      <p:sp>
        <p:nvSpPr>
          <p:cNvPr id="12" name="Text Placeholder 4">
            <a:extLst>
              <a:ext uri="{FF2B5EF4-FFF2-40B4-BE49-F238E27FC236}">
                <a16:creationId xmlns:a16="http://schemas.microsoft.com/office/drawing/2014/main" id="{903BD5EE-85E3-2D46-879D-B063D483B722}"/>
              </a:ext>
            </a:extLst>
          </p:cNvPr>
          <p:cNvSpPr>
            <a:spLocks noGrp="1"/>
          </p:cNvSpPr>
          <p:nvPr>
            <p:ph type="body" sz="quarter" idx="14" hasCustomPrompt="1"/>
          </p:nvPr>
        </p:nvSpPr>
        <p:spPr>
          <a:xfrm>
            <a:off x="3827086" y="5531424"/>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3" name="Content Placeholder 5">
            <a:extLst>
              <a:ext uri="{FF2B5EF4-FFF2-40B4-BE49-F238E27FC236}">
                <a16:creationId xmlns:a16="http://schemas.microsoft.com/office/drawing/2014/main" id="{FDB85C24-EB97-9647-8DD1-237B24CDD25D}"/>
              </a:ext>
            </a:extLst>
          </p:cNvPr>
          <p:cNvSpPr>
            <a:spLocks noGrp="1"/>
          </p:cNvSpPr>
          <p:nvPr>
            <p:ph sz="quarter" idx="15"/>
          </p:nvPr>
        </p:nvSpPr>
        <p:spPr>
          <a:xfrm>
            <a:off x="3827086" y="6408422"/>
            <a:ext cx="3213847" cy="3172899"/>
          </a:xfrm>
        </p:spPr>
        <p:txBody>
          <a:bodyPr/>
          <a:lstStyle>
            <a:lvl1pPr>
              <a:defRPr sz="1400" b="0"/>
            </a:lvl1pPr>
          </a:lstStyle>
          <a:p>
            <a:pPr lvl="0"/>
            <a:r>
              <a:rPr lang="de-DE" dirty="0"/>
              <a:t>Mastertextformat bearbeiten</a:t>
            </a:r>
          </a:p>
          <a:p>
            <a:pPr lvl="1"/>
            <a:r>
              <a:rPr lang="de-DE" dirty="0"/>
              <a:t>Zweite Ebene</a:t>
            </a:r>
          </a:p>
        </p:txBody>
      </p:sp>
      <p:sp>
        <p:nvSpPr>
          <p:cNvPr id="14" name="Foliennummernplatzhalter 13">
            <a:extLst>
              <a:ext uri="{FF2B5EF4-FFF2-40B4-BE49-F238E27FC236}">
                <a16:creationId xmlns:a16="http://schemas.microsoft.com/office/drawing/2014/main" id="{9089DF96-28D5-344A-B2E0-C413F2DC0D2D}"/>
              </a:ext>
            </a:extLst>
          </p:cNvPr>
          <p:cNvSpPr>
            <a:spLocks noGrp="1"/>
          </p:cNvSpPr>
          <p:nvPr>
            <p:ph type="sldNum" sz="quarter" idx="16"/>
          </p:nvPr>
        </p:nvSpPr>
        <p:spPr>
          <a:xfrm>
            <a:off x="6251713" y="9909056"/>
            <a:ext cx="788850" cy="569913"/>
          </a:xfrm>
          <a:prstGeom prst="rect">
            <a:avLst/>
          </a:prstGeom>
        </p:spPr>
        <p:txBody>
          <a:bodyPr vert="horz" lIns="0" tIns="0" rIns="0" bIns="0" rtlCol="0" anchor="t"/>
          <a:lstStyle>
            <a:lvl1pPr algn="r">
              <a:defRPr sz="8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AB7AC6A-17B9-4D40-B62B-634469C78643}" type="slidenum">
              <a:rPr lang="de-DE" smtClean="0"/>
              <a:pPr/>
              <a:t>‹Nr.›</a:t>
            </a:fld>
            <a:endParaRPr lang="de-DE" dirty="0"/>
          </a:p>
        </p:txBody>
      </p:sp>
    </p:spTree>
    <p:extLst>
      <p:ext uri="{BB962C8B-B14F-4D97-AF65-F5344CB8AC3E}">
        <p14:creationId xmlns:p14="http://schemas.microsoft.com/office/powerpoint/2010/main" val="214697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7" name="Date Placeholder 6"/>
          <p:cNvSpPr>
            <a:spLocks noGrp="1"/>
          </p:cNvSpPr>
          <p:nvPr>
            <p:ph type="dt" sz="half" idx="10"/>
          </p:nvPr>
        </p:nvSpPr>
        <p:spPr>
          <a:xfrm>
            <a:off x="519728" y="9909729"/>
            <a:ext cx="1700927" cy="569240"/>
          </a:xfrm>
          <a:prstGeom prst="rect">
            <a:avLst/>
          </a:prstGeom>
        </p:spPr>
        <p:txBody>
          <a:bodyPr/>
          <a:lstStyle/>
          <a:p>
            <a:fld id="{9E480865-B69F-F645-802D-2A7042A57FF7}" type="datetime1">
              <a:rPr lang="de-DE" smtClean="0"/>
              <a:t>28.05.2021</a:t>
            </a:fld>
            <a:endParaRPr lang="de-DE"/>
          </a:p>
        </p:txBody>
      </p:sp>
      <p:sp>
        <p:nvSpPr>
          <p:cNvPr id="9" name="Titelplatzhalter 1">
            <a:extLst>
              <a:ext uri="{FF2B5EF4-FFF2-40B4-BE49-F238E27FC236}">
                <a16:creationId xmlns:a16="http://schemas.microsoft.com/office/drawing/2014/main" id="{30AD345C-9687-CA4D-8E74-EB2E7EAD8F24}"/>
              </a:ext>
            </a:extLst>
          </p:cNvPr>
          <p:cNvSpPr>
            <a:spLocks noGrp="1"/>
          </p:cNvSpPr>
          <p:nvPr>
            <p:ph type="title" hasCustomPrompt="1"/>
          </p:nvPr>
        </p:nvSpPr>
        <p:spPr>
          <a:xfrm>
            <a:off x="1370191" y="688368"/>
            <a:ext cx="5418235" cy="945223"/>
          </a:xfrm>
          <a:prstGeom prst="rect">
            <a:avLst/>
          </a:prstGeom>
        </p:spPr>
        <p:txBody>
          <a:bodyPr vert="horz" lIns="91440" tIns="45720" rIns="91440" bIns="45720" rtlCol="0" anchor="ctr">
            <a:normAutofit/>
          </a:bodyPr>
          <a:lstStyle/>
          <a:p>
            <a:pPr lvl="0"/>
            <a:r>
              <a:rPr lang="de-DE" dirty="0"/>
              <a:t>HIER KOMMT EINE HEADLINE REIN</a:t>
            </a:r>
          </a:p>
        </p:txBody>
      </p:sp>
      <p:sp>
        <p:nvSpPr>
          <p:cNvPr id="22" name="Foliennummernplatzhalter 13">
            <a:extLst>
              <a:ext uri="{FF2B5EF4-FFF2-40B4-BE49-F238E27FC236}">
                <a16:creationId xmlns:a16="http://schemas.microsoft.com/office/drawing/2014/main" id="{CB3570D1-6C14-3047-B365-C0686FCDCD03}"/>
              </a:ext>
            </a:extLst>
          </p:cNvPr>
          <p:cNvSpPr>
            <a:spLocks noGrp="1"/>
          </p:cNvSpPr>
          <p:nvPr>
            <p:ph type="sldNum" sz="quarter" idx="12"/>
          </p:nvPr>
        </p:nvSpPr>
        <p:spPr>
          <a:xfrm>
            <a:off x="6251713" y="9909056"/>
            <a:ext cx="788850" cy="569913"/>
          </a:xfrm>
          <a:prstGeom prst="rect">
            <a:avLst/>
          </a:prstGeom>
        </p:spPr>
        <p:txBody>
          <a:bodyPr vert="horz" lIns="0" tIns="0" rIns="0" bIns="0" rtlCol="0" anchor="t"/>
          <a:lstStyle>
            <a:lvl1pPr algn="r">
              <a:defRPr sz="8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AB7AC6A-17B9-4D40-B62B-634469C78643}" type="slidenum">
              <a:rPr lang="de-DE" smtClean="0"/>
              <a:pPr/>
              <a:t>‹Nr.›</a:t>
            </a:fld>
            <a:endParaRPr lang="de-DE" dirty="0"/>
          </a:p>
        </p:txBody>
      </p:sp>
    </p:spTree>
    <p:extLst>
      <p:ext uri="{BB962C8B-B14F-4D97-AF65-F5344CB8AC3E}">
        <p14:creationId xmlns:p14="http://schemas.microsoft.com/office/powerpoint/2010/main" val="401055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7" name="Date Placeholder 6"/>
          <p:cNvSpPr>
            <a:spLocks noGrp="1"/>
          </p:cNvSpPr>
          <p:nvPr>
            <p:ph type="dt" sz="half" idx="10"/>
          </p:nvPr>
        </p:nvSpPr>
        <p:spPr>
          <a:xfrm>
            <a:off x="519728" y="9909729"/>
            <a:ext cx="1700927" cy="569240"/>
          </a:xfrm>
          <a:prstGeom prst="rect">
            <a:avLst/>
          </a:prstGeom>
        </p:spPr>
        <p:txBody>
          <a:bodyPr/>
          <a:lstStyle/>
          <a:p>
            <a:fld id="{9E480865-B69F-F645-802D-2A7042A57FF7}" type="datetime1">
              <a:rPr lang="de-DE" smtClean="0"/>
              <a:t>28.05.2021</a:t>
            </a:fld>
            <a:endParaRPr lang="de-DE"/>
          </a:p>
        </p:txBody>
      </p:sp>
      <p:sp>
        <p:nvSpPr>
          <p:cNvPr id="9" name="Titelplatzhalter 1">
            <a:extLst>
              <a:ext uri="{FF2B5EF4-FFF2-40B4-BE49-F238E27FC236}">
                <a16:creationId xmlns:a16="http://schemas.microsoft.com/office/drawing/2014/main" id="{30AD345C-9687-CA4D-8E74-EB2E7EAD8F24}"/>
              </a:ext>
            </a:extLst>
          </p:cNvPr>
          <p:cNvSpPr>
            <a:spLocks noGrp="1"/>
          </p:cNvSpPr>
          <p:nvPr>
            <p:ph type="title" hasCustomPrompt="1"/>
          </p:nvPr>
        </p:nvSpPr>
        <p:spPr>
          <a:xfrm>
            <a:off x="1370191" y="688368"/>
            <a:ext cx="5418235" cy="945223"/>
          </a:xfrm>
          <a:prstGeom prst="rect">
            <a:avLst/>
          </a:prstGeom>
        </p:spPr>
        <p:txBody>
          <a:bodyPr vert="horz" lIns="91440" tIns="45720" rIns="91440" bIns="45720" rtlCol="0" anchor="ctr">
            <a:normAutofit/>
          </a:bodyPr>
          <a:lstStyle/>
          <a:p>
            <a:pPr lvl="0"/>
            <a:r>
              <a:rPr lang="de-DE" dirty="0"/>
              <a:t>HIER KOMMT EINE HEADLINE REIN</a:t>
            </a:r>
          </a:p>
        </p:txBody>
      </p:sp>
      <p:sp>
        <p:nvSpPr>
          <p:cNvPr id="22" name="Foliennummernplatzhalter 13">
            <a:extLst>
              <a:ext uri="{FF2B5EF4-FFF2-40B4-BE49-F238E27FC236}">
                <a16:creationId xmlns:a16="http://schemas.microsoft.com/office/drawing/2014/main" id="{CB3570D1-6C14-3047-B365-C0686FCDCD03}"/>
              </a:ext>
            </a:extLst>
          </p:cNvPr>
          <p:cNvSpPr>
            <a:spLocks noGrp="1"/>
          </p:cNvSpPr>
          <p:nvPr>
            <p:ph type="sldNum" sz="quarter" idx="12"/>
          </p:nvPr>
        </p:nvSpPr>
        <p:spPr>
          <a:xfrm>
            <a:off x="6251713" y="9909056"/>
            <a:ext cx="788850" cy="569913"/>
          </a:xfrm>
          <a:prstGeom prst="rect">
            <a:avLst/>
          </a:prstGeom>
        </p:spPr>
        <p:txBody>
          <a:bodyPr vert="horz" lIns="0" tIns="0" rIns="0" bIns="0" rtlCol="0" anchor="t"/>
          <a:lstStyle>
            <a:lvl1pPr algn="r">
              <a:defRPr sz="8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AB7AC6A-17B9-4D40-B62B-634469C78643}" type="slidenum">
              <a:rPr lang="de-DE" smtClean="0"/>
              <a:pPr/>
              <a:t>‹Nr.›</a:t>
            </a:fld>
            <a:endParaRPr lang="de-DE" dirty="0"/>
          </a:p>
        </p:txBody>
      </p:sp>
      <p:sp>
        <p:nvSpPr>
          <p:cNvPr id="10" name="Text Placeholder 2">
            <a:extLst>
              <a:ext uri="{FF2B5EF4-FFF2-40B4-BE49-F238E27FC236}">
                <a16:creationId xmlns:a16="http://schemas.microsoft.com/office/drawing/2014/main" id="{2B8BC19E-5729-7944-B6CB-70D3BF00B34A}"/>
              </a:ext>
            </a:extLst>
          </p:cNvPr>
          <p:cNvSpPr>
            <a:spLocks noGrp="1"/>
          </p:cNvSpPr>
          <p:nvPr>
            <p:ph type="body" idx="13" hasCustomPrompt="1"/>
          </p:nvPr>
        </p:nvSpPr>
        <p:spPr>
          <a:xfrm>
            <a:off x="520713" y="49196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1" name="Content Placeholder 3">
            <a:extLst>
              <a:ext uri="{FF2B5EF4-FFF2-40B4-BE49-F238E27FC236}">
                <a16:creationId xmlns:a16="http://schemas.microsoft.com/office/drawing/2014/main" id="{57F662A5-A233-0542-8677-6F1DEDD9BB1A}"/>
              </a:ext>
            </a:extLst>
          </p:cNvPr>
          <p:cNvSpPr>
            <a:spLocks noGrp="1"/>
          </p:cNvSpPr>
          <p:nvPr>
            <p:ph sz="half" idx="14"/>
          </p:nvPr>
        </p:nvSpPr>
        <p:spPr>
          <a:xfrm>
            <a:off x="520713" y="57966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2" name="Text Placeholder 4">
            <a:extLst>
              <a:ext uri="{FF2B5EF4-FFF2-40B4-BE49-F238E27FC236}">
                <a16:creationId xmlns:a16="http://schemas.microsoft.com/office/drawing/2014/main" id="{F51ACD75-5EB8-5A40-981F-0873E2104875}"/>
              </a:ext>
            </a:extLst>
          </p:cNvPr>
          <p:cNvSpPr>
            <a:spLocks noGrp="1"/>
          </p:cNvSpPr>
          <p:nvPr>
            <p:ph type="body" sz="quarter" idx="15" hasCustomPrompt="1"/>
          </p:nvPr>
        </p:nvSpPr>
        <p:spPr>
          <a:xfrm>
            <a:off x="3827086" y="49196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3" name="Content Placeholder 5">
            <a:extLst>
              <a:ext uri="{FF2B5EF4-FFF2-40B4-BE49-F238E27FC236}">
                <a16:creationId xmlns:a16="http://schemas.microsoft.com/office/drawing/2014/main" id="{E4F3F902-0816-EC40-AAF5-1DCB5E893A32}"/>
              </a:ext>
            </a:extLst>
          </p:cNvPr>
          <p:cNvSpPr>
            <a:spLocks noGrp="1"/>
          </p:cNvSpPr>
          <p:nvPr>
            <p:ph sz="quarter" idx="16"/>
          </p:nvPr>
        </p:nvSpPr>
        <p:spPr>
          <a:xfrm>
            <a:off x="3827086" y="57966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4" name="Text Placeholder 2">
            <a:extLst>
              <a:ext uri="{FF2B5EF4-FFF2-40B4-BE49-F238E27FC236}">
                <a16:creationId xmlns:a16="http://schemas.microsoft.com/office/drawing/2014/main" id="{88B188C5-188C-D749-AE63-2BAB018E738D}"/>
              </a:ext>
            </a:extLst>
          </p:cNvPr>
          <p:cNvSpPr>
            <a:spLocks noGrp="1"/>
          </p:cNvSpPr>
          <p:nvPr>
            <p:ph type="body" idx="17" hasCustomPrompt="1"/>
          </p:nvPr>
        </p:nvSpPr>
        <p:spPr>
          <a:xfrm>
            <a:off x="520713" y="72564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5" name="Content Placeholder 3">
            <a:extLst>
              <a:ext uri="{FF2B5EF4-FFF2-40B4-BE49-F238E27FC236}">
                <a16:creationId xmlns:a16="http://schemas.microsoft.com/office/drawing/2014/main" id="{A8741B94-4C22-2E4E-A8A3-89C4E82D274B}"/>
              </a:ext>
            </a:extLst>
          </p:cNvPr>
          <p:cNvSpPr>
            <a:spLocks noGrp="1"/>
          </p:cNvSpPr>
          <p:nvPr>
            <p:ph sz="half" idx="18"/>
          </p:nvPr>
        </p:nvSpPr>
        <p:spPr>
          <a:xfrm>
            <a:off x="520713" y="81334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6" name="Text Placeholder 4">
            <a:extLst>
              <a:ext uri="{FF2B5EF4-FFF2-40B4-BE49-F238E27FC236}">
                <a16:creationId xmlns:a16="http://schemas.microsoft.com/office/drawing/2014/main" id="{6B759505-A5F2-1E4F-8491-9286C60FB624}"/>
              </a:ext>
            </a:extLst>
          </p:cNvPr>
          <p:cNvSpPr>
            <a:spLocks noGrp="1"/>
          </p:cNvSpPr>
          <p:nvPr>
            <p:ph type="body" sz="quarter" idx="19" hasCustomPrompt="1"/>
          </p:nvPr>
        </p:nvSpPr>
        <p:spPr>
          <a:xfrm>
            <a:off x="3827086" y="72564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7" name="Content Placeholder 5">
            <a:extLst>
              <a:ext uri="{FF2B5EF4-FFF2-40B4-BE49-F238E27FC236}">
                <a16:creationId xmlns:a16="http://schemas.microsoft.com/office/drawing/2014/main" id="{3407B99E-38B1-EA4C-8144-C99AEE61A3CC}"/>
              </a:ext>
            </a:extLst>
          </p:cNvPr>
          <p:cNvSpPr>
            <a:spLocks noGrp="1"/>
          </p:cNvSpPr>
          <p:nvPr>
            <p:ph sz="quarter" idx="20"/>
          </p:nvPr>
        </p:nvSpPr>
        <p:spPr>
          <a:xfrm>
            <a:off x="3827086" y="81334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1791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19728" y="9909729"/>
            <a:ext cx="1700927" cy="569240"/>
          </a:xfrm>
          <a:prstGeom prst="rect">
            <a:avLst/>
          </a:prstGeom>
        </p:spPr>
        <p:txBody>
          <a:bodyPr/>
          <a:lstStyle/>
          <a:p>
            <a:fld id="{12E9E398-D0FC-0A46-962E-3AA638327CD8}" type="datetime1">
              <a:rPr lang="de-DE" smtClean="0"/>
              <a:t>28.05.2021</a:t>
            </a:fld>
            <a:endParaRPr lang="de-DE"/>
          </a:p>
        </p:txBody>
      </p:sp>
      <p:sp>
        <p:nvSpPr>
          <p:cNvPr id="5" name="Titelplatzhalter 1">
            <a:extLst>
              <a:ext uri="{FF2B5EF4-FFF2-40B4-BE49-F238E27FC236}">
                <a16:creationId xmlns:a16="http://schemas.microsoft.com/office/drawing/2014/main" id="{C3798573-653B-2C42-9B05-F8FAD9A30D8C}"/>
              </a:ext>
            </a:extLst>
          </p:cNvPr>
          <p:cNvSpPr>
            <a:spLocks noGrp="1"/>
          </p:cNvSpPr>
          <p:nvPr>
            <p:ph type="title" hasCustomPrompt="1"/>
          </p:nvPr>
        </p:nvSpPr>
        <p:spPr>
          <a:xfrm>
            <a:off x="1370191" y="688368"/>
            <a:ext cx="5418235" cy="945223"/>
          </a:xfrm>
          <a:prstGeom prst="rect">
            <a:avLst/>
          </a:prstGeom>
        </p:spPr>
        <p:txBody>
          <a:bodyPr vert="horz" lIns="91440" tIns="45720" rIns="91440" bIns="45720" rtlCol="0" anchor="ctr">
            <a:normAutofit/>
          </a:bodyPr>
          <a:lstStyle/>
          <a:p>
            <a:pPr lvl="0"/>
            <a:r>
              <a:rPr lang="de-DE" dirty="0"/>
              <a:t>HIER KOMMT EINE HEADLINE REIN</a:t>
            </a:r>
          </a:p>
        </p:txBody>
      </p:sp>
      <p:sp>
        <p:nvSpPr>
          <p:cNvPr id="6" name="Foliennummernplatzhalter 13">
            <a:extLst>
              <a:ext uri="{FF2B5EF4-FFF2-40B4-BE49-F238E27FC236}">
                <a16:creationId xmlns:a16="http://schemas.microsoft.com/office/drawing/2014/main" id="{457BC499-B1DE-3D47-AE03-924D3D9B7D31}"/>
              </a:ext>
            </a:extLst>
          </p:cNvPr>
          <p:cNvSpPr>
            <a:spLocks noGrp="1"/>
          </p:cNvSpPr>
          <p:nvPr>
            <p:ph type="sldNum" sz="quarter" idx="4"/>
          </p:nvPr>
        </p:nvSpPr>
        <p:spPr>
          <a:xfrm>
            <a:off x="6251713" y="9909056"/>
            <a:ext cx="788850" cy="569913"/>
          </a:xfrm>
          <a:prstGeom prst="rect">
            <a:avLst/>
          </a:prstGeom>
        </p:spPr>
        <p:txBody>
          <a:bodyPr vert="horz" lIns="0" tIns="0" rIns="0" bIns="0" rtlCol="0" anchor="t"/>
          <a:lstStyle>
            <a:lvl1pPr algn="r">
              <a:defRPr sz="8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AB7AC6A-17B9-4D40-B62B-634469C78643}" type="slidenum">
              <a:rPr lang="de-DE" smtClean="0"/>
              <a:pPr/>
              <a:t>‹Nr.›</a:t>
            </a:fld>
            <a:endParaRPr lang="de-DE" dirty="0"/>
          </a:p>
        </p:txBody>
      </p:sp>
    </p:spTree>
    <p:extLst>
      <p:ext uri="{BB962C8B-B14F-4D97-AF65-F5344CB8AC3E}">
        <p14:creationId xmlns:p14="http://schemas.microsoft.com/office/powerpoint/2010/main" val="76533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728" y="9909729"/>
            <a:ext cx="1700927" cy="569240"/>
          </a:xfrm>
          <a:prstGeom prst="rect">
            <a:avLst/>
          </a:prstGeom>
        </p:spPr>
        <p:txBody>
          <a:bodyPr/>
          <a:lstStyle/>
          <a:p>
            <a:fld id="{AFF389B2-DB8E-034C-B8CB-361B24861A47}" type="datetime1">
              <a:rPr lang="de-DE" smtClean="0"/>
              <a:t>28.05.2021</a:t>
            </a:fld>
            <a:endParaRPr lang="de-DE"/>
          </a:p>
        </p:txBody>
      </p:sp>
      <p:sp>
        <p:nvSpPr>
          <p:cNvPr id="6" name="Titelplatzhalter 1">
            <a:extLst>
              <a:ext uri="{FF2B5EF4-FFF2-40B4-BE49-F238E27FC236}">
                <a16:creationId xmlns:a16="http://schemas.microsoft.com/office/drawing/2014/main" id="{A347B6E4-5145-B340-94E8-8BD9CF69D7C5}"/>
              </a:ext>
            </a:extLst>
          </p:cNvPr>
          <p:cNvSpPr>
            <a:spLocks noGrp="1"/>
          </p:cNvSpPr>
          <p:nvPr>
            <p:ph type="title" hasCustomPrompt="1"/>
          </p:nvPr>
        </p:nvSpPr>
        <p:spPr>
          <a:xfrm>
            <a:off x="1370191" y="688368"/>
            <a:ext cx="5418235" cy="945223"/>
          </a:xfrm>
          <a:prstGeom prst="rect">
            <a:avLst/>
          </a:prstGeom>
        </p:spPr>
        <p:txBody>
          <a:bodyPr vert="horz" lIns="91440" tIns="45720" rIns="91440" bIns="45720" rtlCol="0" anchor="ctr">
            <a:normAutofit/>
          </a:bodyPr>
          <a:lstStyle/>
          <a:p>
            <a:pPr lvl="0"/>
            <a:r>
              <a:rPr lang="de-DE" dirty="0"/>
              <a:t>HIER KOMMT EINE HEADLINE REIN</a:t>
            </a:r>
          </a:p>
        </p:txBody>
      </p:sp>
      <p:sp>
        <p:nvSpPr>
          <p:cNvPr id="5" name="Foliennummernplatzhalter 13">
            <a:extLst>
              <a:ext uri="{FF2B5EF4-FFF2-40B4-BE49-F238E27FC236}">
                <a16:creationId xmlns:a16="http://schemas.microsoft.com/office/drawing/2014/main" id="{3CFE54ED-4410-F447-81E0-7B0439E1C657}"/>
              </a:ext>
            </a:extLst>
          </p:cNvPr>
          <p:cNvSpPr>
            <a:spLocks noGrp="1"/>
          </p:cNvSpPr>
          <p:nvPr>
            <p:ph type="sldNum" sz="quarter" idx="4"/>
          </p:nvPr>
        </p:nvSpPr>
        <p:spPr>
          <a:xfrm>
            <a:off x="6251713" y="9909056"/>
            <a:ext cx="788850" cy="569913"/>
          </a:xfrm>
          <a:prstGeom prst="rect">
            <a:avLst/>
          </a:prstGeom>
        </p:spPr>
        <p:txBody>
          <a:bodyPr vert="horz" lIns="0" tIns="0" rIns="0" bIns="0" rtlCol="0" anchor="t"/>
          <a:lstStyle>
            <a:lvl1pPr algn="r">
              <a:defRPr sz="8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AB7AC6A-17B9-4D40-B62B-634469C78643}" type="slidenum">
              <a:rPr lang="de-DE" smtClean="0"/>
              <a:pPr/>
              <a:t>‹Nr.›</a:t>
            </a:fld>
            <a:endParaRPr lang="de-DE" dirty="0"/>
          </a:p>
        </p:txBody>
      </p:sp>
    </p:spTree>
    <p:extLst>
      <p:ext uri="{BB962C8B-B14F-4D97-AF65-F5344CB8AC3E}">
        <p14:creationId xmlns:p14="http://schemas.microsoft.com/office/powerpoint/2010/main" val="187779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tint val="95000"/>
              <a:satMod val="170000"/>
            </a:schemeClr>
          </a:fgClr>
          <a:bgClr>
            <a:schemeClr val="bg1"/>
          </a:bgClr>
        </a:pattFill>
        <a:effectLst/>
      </p:bgPr>
    </p:bg>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89B26C6E-99D3-2D46-97E0-3D65C993662A}"/>
              </a:ext>
            </a:extLst>
          </p:cNvPr>
          <p:cNvPicPr>
            <a:picLocks noChangeAspect="1"/>
          </p:cNvPicPr>
          <p:nvPr userDrawn="1"/>
        </p:nvPicPr>
        <p:blipFill>
          <a:blip r:embed="rId11"/>
          <a:stretch>
            <a:fillRect/>
          </a:stretch>
        </p:blipFill>
        <p:spPr>
          <a:xfrm>
            <a:off x="-1" y="-92827"/>
            <a:ext cx="7559675" cy="10789170"/>
          </a:xfrm>
          <a:prstGeom prst="rect">
            <a:avLst/>
          </a:prstGeom>
        </p:spPr>
      </p:pic>
      <p:sp>
        <p:nvSpPr>
          <p:cNvPr id="10" name="Eine Ecke des Rechtecks schneiden 9">
            <a:extLst>
              <a:ext uri="{FF2B5EF4-FFF2-40B4-BE49-F238E27FC236}">
                <a16:creationId xmlns:a16="http://schemas.microsoft.com/office/drawing/2014/main" id="{5129363A-A3D7-8943-A982-3406E43EBF50}"/>
              </a:ext>
            </a:extLst>
          </p:cNvPr>
          <p:cNvSpPr/>
          <p:nvPr userDrawn="1"/>
        </p:nvSpPr>
        <p:spPr>
          <a:xfrm>
            <a:off x="1252330" y="593330"/>
            <a:ext cx="5786999" cy="1140011"/>
          </a:xfrm>
          <a:prstGeom prst="snip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 Placeholder 2"/>
          <p:cNvSpPr>
            <a:spLocks noGrp="1"/>
          </p:cNvSpPr>
          <p:nvPr>
            <p:ph type="body" idx="1"/>
          </p:nvPr>
        </p:nvSpPr>
        <p:spPr>
          <a:xfrm>
            <a:off x="519728" y="2252312"/>
            <a:ext cx="6519601" cy="7377745"/>
          </a:xfrm>
          <a:prstGeom prst="rect">
            <a:avLst/>
          </a:prstGeom>
        </p:spPr>
        <p:txBody>
          <a:bodyPr vert="horz" lIns="0" tIns="45720" rIns="91440" bIns="45720" rtlCol="0">
            <a:normAutofit/>
          </a:bodyPr>
          <a:lstStyle/>
          <a:p>
            <a:pPr lvl="0"/>
            <a:r>
              <a:rPr lang="de-DE" dirty="0"/>
              <a:t>MASTERTEXTFORMAT BEARBEITEN</a:t>
            </a:r>
          </a:p>
          <a:p>
            <a:pPr lvl="0"/>
            <a:endParaRPr lang="de-DE" dirty="0"/>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platzhalter 1">
            <a:extLst>
              <a:ext uri="{FF2B5EF4-FFF2-40B4-BE49-F238E27FC236}">
                <a16:creationId xmlns:a16="http://schemas.microsoft.com/office/drawing/2014/main" id="{BD19F04F-042F-FC4A-82F8-98DDD4CA882A}"/>
              </a:ext>
            </a:extLst>
          </p:cNvPr>
          <p:cNvSpPr>
            <a:spLocks noGrp="1"/>
          </p:cNvSpPr>
          <p:nvPr>
            <p:ph type="title"/>
          </p:nvPr>
        </p:nvSpPr>
        <p:spPr>
          <a:xfrm>
            <a:off x="1370191" y="688368"/>
            <a:ext cx="5418235" cy="945223"/>
          </a:xfrm>
          <a:prstGeom prst="rect">
            <a:avLst/>
          </a:prstGeom>
        </p:spPr>
        <p:txBody>
          <a:bodyPr vert="horz" lIns="91440" tIns="45720" rIns="91440" bIns="45720" rtlCol="0" anchor="ctr">
            <a:normAutofit/>
          </a:bodyPr>
          <a:lstStyle/>
          <a:p>
            <a:r>
              <a:rPr lang="de-DE" dirty="0"/>
              <a:t>PRODUKTNAME</a:t>
            </a:r>
            <a:br>
              <a:rPr lang="de-DE" dirty="0"/>
            </a:br>
            <a:r>
              <a:rPr lang="de-DE" dirty="0"/>
              <a:t>BESCHREIBUNG PRODUKT</a:t>
            </a:r>
          </a:p>
        </p:txBody>
      </p:sp>
      <p:pic>
        <p:nvPicPr>
          <p:cNvPr id="9" name="Grafik 8">
            <a:extLst>
              <a:ext uri="{FF2B5EF4-FFF2-40B4-BE49-F238E27FC236}">
                <a16:creationId xmlns:a16="http://schemas.microsoft.com/office/drawing/2014/main" id="{405DFD96-9397-7840-B08C-E88E4E56429E}"/>
              </a:ext>
            </a:extLst>
          </p:cNvPr>
          <p:cNvPicPr>
            <a:picLocks noChangeAspect="1"/>
          </p:cNvPicPr>
          <p:nvPr userDrawn="1"/>
        </p:nvPicPr>
        <p:blipFill>
          <a:blip r:embed="rId12"/>
          <a:stretch>
            <a:fillRect/>
          </a:stretch>
        </p:blipFill>
        <p:spPr>
          <a:xfrm>
            <a:off x="0" y="600926"/>
            <a:ext cx="1132415" cy="1132415"/>
          </a:xfrm>
          <a:prstGeom prst="rect">
            <a:avLst/>
          </a:prstGeom>
        </p:spPr>
      </p:pic>
      <p:cxnSp>
        <p:nvCxnSpPr>
          <p:cNvPr id="8" name="Gerade Verbindung 7">
            <a:extLst>
              <a:ext uri="{FF2B5EF4-FFF2-40B4-BE49-F238E27FC236}">
                <a16:creationId xmlns:a16="http://schemas.microsoft.com/office/drawing/2014/main" id="{A3FFE728-AC71-DF4B-B428-D16AE1D4CC76}"/>
              </a:ext>
            </a:extLst>
          </p:cNvPr>
          <p:cNvCxnSpPr>
            <a:cxnSpLocks/>
          </p:cNvCxnSpPr>
          <p:nvPr userDrawn="1"/>
        </p:nvCxnSpPr>
        <p:spPr>
          <a:xfrm>
            <a:off x="519728" y="9782175"/>
            <a:ext cx="6519601" cy="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sp>
        <p:nvSpPr>
          <p:cNvPr id="13" name="Datumsplatzhalter 12">
            <a:extLst>
              <a:ext uri="{FF2B5EF4-FFF2-40B4-BE49-F238E27FC236}">
                <a16:creationId xmlns:a16="http://schemas.microsoft.com/office/drawing/2014/main" id="{0165EDB6-3182-9141-A2DE-252D27146395}"/>
              </a:ext>
            </a:extLst>
          </p:cNvPr>
          <p:cNvSpPr>
            <a:spLocks noGrp="1"/>
          </p:cNvSpPr>
          <p:nvPr>
            <p:ph type="dt" sz="half" idx="2"/>
          </p:nvPr>
        </p:nvSpPr>
        <p:spPr>
          <a:xfrm>
            <a:off x="519113" y="9909729"/>
            <a:ext cx="1701800" cy="569913"/>
          </a:xfrm>
          <a:prstGeom prst="rect">
            <a:avLst/>
          </a:prstGeom>
        </p:spPr>
        <p:txBody>
          <a:bodyPr vert="horz" lIns="0" tIns="0" rIns="0" bIns="0" rtlCol="0" anchor="t"/>
          <a:lstStyle>
            <a:lvl1pPr marL="0" marR="0" indent="0" algn="l" defTabSz="457200" rtl="0" eaLnBrk="1" fontAlgn="auto" latinLnBrk="0" hangingPunct="1">
              <a:lnSpc>
                <a:spcPct val="100000"/>
              </a:lnSpc>
              <a:spcBef>
                <a:spcPts val="0"/>
              </a:spcBef>
              <a:spcAft>
                <a:spcPts val="300"/>
              </a:spcAft>
              <a:buClrTx/>
              <a:buSzTx/>
              <a:buFontTx/>
              <a:buNone/>
              <a:tabLst/>
              <a:defRPr lang="de-DE" sz="800" b="1" kern="1200" smtClean="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2AADF4C7-9FD7-774D-92E4-5F718E2B48D2}" type="datetime1">
              <a:rPr lang="de-DE" smtClean="0"/>
              <a:t>28.05.2021</a:t>
            </a:fld>
            <a:endParaRPr lang="de-DE" dirty="0"/>
          </a:p>
        </p:txBody>
      </p:sp>
      <p:sp>
        <p:nvSpPr>
          <p:cNvPr id="14" name="Foliennummernplatzhalter 13">
            <a:extLst>
              <a:ext uri="{FF2B5EF4-FFF2-40B4-BE49-F238E27FC236}">
                <a16:creationId xmlns:a16="http://schemas.microsoft.com/office/drawing/2014/main" id="{7180DDED-2048-E949-836D-BC112F622F2A}"/>
              </a:ext>
            </a:extLst>
          </p:cNvPr>
          <p:cNvSpPr>
            <a:spLocks noGrp="1"/>
          </p:cNvSpPr>
          <p:nvPr>
            <p:ph type="sldNum" sz="quarter" idx="4"/>
          </p:nvPr>
        </p:nvSpPr>
        <p:spPr>
          <a:xfrm>
            <a:off x="6251713" y="9909056"/>
            <a:ext cx="788850" cy="569913"/>
          </a:xfrm>
          <a:prstGeom prst="rect">
            <a:avLst/>
          </a:prstGeom>
        </p:spPr>
        <p:txBody>
          <a:bodyPr vert="horz" lIns="0" tIns="0" rIns="0" bIns="0" rtlCol="0" anchor="t"/>
          <a:lstStyle>
            <a:lvl1pPr algn="r">
              <a:defRPr sz="8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AB7AC6A-17B9-4D40-B62B-634469C78643}" type="slidenum">
              <a:rPr lang="de-DE" smtClean="0"/>
              <a:pPr/>
              <a:t>‹Nr.›</a:t>
            </a:fld>
            <a:endParaRPr lang="de-DE" dirty="0"/>
          </a:p>
        </p:txBody>
      </p:sp>
      <p:sp>
        <p:nvSpPr>
          <p:cNvPr id="17" name="Textfeld 16">
            <a:extLst>
              <a:ext uri="{FF2B5EF4-FFF2-40B4-BE49-F238E27FC236}">
                <a16:creationId xmlns:a16="http://schemas.microsoft.com/office/drawing/2014/main" id="{D9B1D8B5-E345-4645-93CD-ADE51757690B}"/>
              </a:ext>
            </a:extLst>
          </p:cNvPr>
          <p:cNvSpPr txBox="1"/>
          <p:nvPr userDrawn="1"/>
        </p:nvSpPr>
        <p:spPr>
          <a:xfrm>
            <a:off x="2374900" y="9909056"/>
            <a:ext cx="3683000" cy="692497"/>
          </a:xfrm>
          <a:prstGeom prst="rect">
            <a:avLst/>
          </a:prstGeom>
          <a:noFill/>
        </p:spPr>
        <p:txBody>
          <a:bodyPr wrap="square" lIns="0" tIns="0" rIns="0" bIns="0" rtlCol="0">
            <a:spAutoFit/>
          </a:bodyPr>
          <a:lstStyle/>
          <a:p>
            <a:pPr>
              <a:lnSpc>
                <a:spcPct val="100000"/>
              </a:lnSpc>
            </a:pPr>
            <a:r>
              <a:rPr lang="de-DE" sz="900" b="1" dirty="0">
                <a:solidFill>
                  <a:schemeClr val="tx2"/>
                </a:solidFill>
              </a:rPr>
              <a:t>VOGEL. VERPACKUNGEN UND MEHR.    </a:t>
            </a:r>
          </a:p>
          <a:p>
            <a:pPr>
              <a:lnSpc>
                <a:spcPct val="100000"/>
              </a:lnSpc>
            </a:pPr>
            <a:r>
              <a:rPr lang="de-DE" sz="900" dirty="0"/>
              <a:t>vogel-</a:t>
            </a:r>
            <a:r>
              <a:rPr lang="de-DE" sz="900" dirty="0" err="1"/>
              <a:t>verpackungen.de</a:t>
            </a:r>
            <a:r>
              <a:rPr lang="de-DE" sz="900" dirty="0"/>
              <a:t>  </a:t>
            </a:r>
            <a:r>
              <a:rPr lang="de-DE" sz="900" dirty="0" err="1"/>
              <a:t>shop-vogel.de</a:t>
            </a:r>
            <a:r>
              <a:rPr lang="de-DE" sz="900" dirty="0"/>
              <a:t>     </a:t>
            </a:r>
          </a:p>
          <a:p>
            <a:pPr>
              <a:lnSpc>
                <a:spcPct val="100000"/>
              </a:lnSpc>
            </a:pPr>
            <a:r>
              <a:rPr lang="de-DE" sz="900" dirty="0" err="1"/>
              <a:t>info@vogel-verpackungen.de</a:t>
            </a:r>
            <a:r>
              <a:rPr lang="de-DE" sz="900" dirty="0"/>
              <a:t> </a:t>
            </a:r>
          </a:p>
          <a:p>
            <a:pPr>
              <a:lnSpc>
                <a:spcPct val="100000"/>
              </a:lnSpc>
            </a:pPr>
            <a:r>
              <a:rPr lang="de-DE" sz="900" dirty="0"/>
              <a:t>Tel.: +49 (0) 2238 479110  </a:t>
            </a:r>
          </a:p>
          <a:p>
            <a:pPr>
              <a:lnSpc>
                <a:spcPct val="100000"/>
              </a:lnSpc>
            </a:pPr>
            <a:endParaRPr lang="de-DE" sz="900" dirty="0"/>
          </a:p>
        </p:txBody>
      </p:sp>
    </p:spTree>
    <p:extLst>
      <p:ext uri="{BB962C8B-B14F-4D97-AF65-F5344CB8AC3E}">
        <p14:creationId xmlns:p14="http://schemas.microsoft.com/office/powerpoint/2010/main" val="2244932453"/>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4" r:id="rId4"/>
    <p:sldLayoutId id="2147483668" r:id="rId5"/>
    <p:sldLayoutId id="2147483665" r:id="rId6"/>
    <p:sldLayoutId id="2147483669" r:id="rId7"/>
    <p:sldLayoutId id="2147483666" r:id="rId8"/>
    <p:sldLayoutId id="2147483667" r:id="rId9"/>
  </p:sldLayoutIdLst>
  <p:hf hdr="0"/>
  <p:txStyles>
    <p:titleStyle>
      <a:lvl1pPr algn="l" defTabSz="755934" rtl="0" eaLnBrk="1" latinLnBrk="0" hangingPunct="1">
        <a:lnSpc>
          <a:spcPct val="100000"/>
        </a:lnSpc>
        <a:spcBef>
          <a:spcPct val="0"/>
        </a:spcBef>
        <a:buNone/>
        <a:defRPr sz="16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755934" rtl="0" eaLnBrk="1" latinLnBrk="0" hangingPunct="1">
        <a:lnSpc>
          <a:spcPct val="90000"/>
        </a:lnSpc>
        <a:spcBef>
          <a:spcPts val="827"/>
        </a:spcBef>
        <a:buClr>
          <a:srgbClr val="0078AF"/>
        </a:buClr>
        <a:buFont typeface="Wingdings" pitchFamily="2" charset="2"/>
        <a:buNone/>
        <a:defRPr sz="1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77967" indent="0" algn="l" defTabSz="755934" rtl="0" eaLnBrk="1" latinLnBrk="0" hangingPunct="1">
        <a:lnSpc>
          <a:spcPct val="150000"/>
        </a:lnSpc>
        <a:spcBef>
          <a:spcPts val="413"/>
        </a:spcBef>
        <a:buClr>
          <a:srgbClr val="0078AF"/>
        </a:buClr>
        <a:buFont typeface="Wingdings" pitchFamily="2" charset="2"/>
        <a:buNone/>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2pPr>
      <a:lvl3pPr marL="944918"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3pPr>
      <a:lvl4pPr marL="1322885"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4pPr>
      <a:lvl5pPr marL="1700853"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4C2A03-554B-4346-9333-564A6813C435}"/>
              </a:ext>
            </a:extLst>
          </p:cNvPr>
          <p:cNvSpPr>
            <a:spLocks noGrp="1"/>
          </p:cNvSpPr>
          <p:nvPr>
            <p:ph type="title"/>
          </p:nvPr>
        </p:nvSpPr>
        <p:spPr/>
        <p:txBody>
          <a:bodyPr/>
          <a:lstStyle/>
          <a:p>
            <a:r>
              <a:rPr lang="de-DE" dirty="0"/>
              <a:t>VOGEL KVK 2A </a:t>
            </a:r>
            <a:br>
              <a:rPr lang="de-DE" dirty="0"/>
            </a:br>
            <a:r>
              <a:rPr lang="de-DE" dirty="0"/>
              <a:t>HALBAUTOMATISCHER STRETCHROBOTER</a:t>
            </a:r>
          </a:p>
        </p:txBody>
      </p:sp>
      <p:sp>
        <p:nvSpPr>
          <p:cNvPr id="11" name="Textfeld 10">
            <a:extLst>
              <a:ext uri="{FF2B5EF4-FFF2-40B4-BE49-F238E27FC236}">
                <a16:creationId xmlns:a16="http://schemas.microsoft.com/office/drawing/2014/main" id="{B3BF3119-7276-415B-85F6-43D37ABEE66A}"/>
              </a:ext>
            </a:extLst>
          </p:cNvPr>
          <p:cNvSpPr txBox="1"/>
          <p:nvPr/>
        </p:nvSpPr>
        <p:spPr>
          <a:xfrm>
            <a:off x="92825" y="1734378"/>
            <a:ext cx="3777916" cy="3895618"/>
          </a:xfrm>
          <a:prstGeom prst="rect">
            <a:avLst/>
          </a:prstGeom>
          <a:noFill/>
        </p:spPr>
        <p:txBody>
          <a:bodyPr wrap="square">
            <a:spAutoFit/>
          </a:bodyPr>
          <a:lstStyle/>
          <a:p>
            <a:pPr marL="0" marR="0" lvl="0" indent="0" algn="l" defTabSz="914400" rtl="0" eaLnBrk="1" fontAlgn="base" latinLnBrk="0" hangingPunct="1">
              <a:lnSpc>
                <a:spcPts val="1400"/>
              </a:lnSpc>
              <a:spcBef>
                <a:spcPts val="0"/>
              </a:spcBef>
              <a:spcAft>
                <a:spcPts val="200"/>
              </a:spcAft>
              <a:buClr>
                <a:srgbClr val="006ABB"/>
              </a:buClr>
              <a:buSzTx/>
              <a:buFontTx/>
              <a:buNone/>
              <a:tabLst/>
              <a:defRPr/>
            </a:pPr>
            <a:r>
              <a:rPr kumimoji="0" lang="de-DE" sz="1000" b="1" i="0" u="sng" strike="noStrike" kern="1200" cap="none" spc="0" normalizeH="0" baseline="0" noProof="0" dirty="0">
                <a:ln>
                  <a:noFill/>
                </a:ln>
                <a:solidFill>
                  <a:srgbClr val="006ABB"/>
                </a:solidFill>
                <a:effectLst/>
                <a:uLnTx/>
                <a:uFillTx/>
                <a:latin typeface="Verdana  "/>
              </a:rPr>
              <a:t>IHRE PRODUKTVORTEILE</a:t>
            </a:r>
          </a:p>
          <a:p>
            <a:pPr marL="171450" marR="0" lvl="0" indent="-171450" algn="l"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Körperliche Entlastung gegenüber dem Handwickeln.</a:t>
            </a:r>
          </a:p>
          <a:p>
            <a:pPr marL="171450" marR="0" lvl="0" indent="-171450" algn="l"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Massive Folienersparnis: aus 1 m werden 3,5m</a:t>
            </a:r>
          </a:p>
          <a:p>
            <a:pPr marL="171450" marR="0" lvl="0" indent="-171450" algn="l"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Automatisch ablaufender Wickelzyklus: die Zeit der Mitarbeiter ist anderweitig nutzbar</a:t>
            </a:r>
          </a:p>
          <a:p>
            <a:pPr marL="171450" marR="0" lvl="0" indent="-171450" algn="l"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Perfekte Ergebnisse durch Anpassung der Anlegespannung und Folienschlittengeschwindigkeit                                      </a:t>
            </a:r>
          </a:p>
          <a:p>
            <a:pPr marL="171450" marR="0" lvl="0" indent="-171450" algn="l"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Einfache Konstruktion, </a:t>
            </a:r>
            <a:br>
              <a:rPr kumimoji="0" lang="de-DE" sz="1000" b="0" i="0" u="none" strike="noStrike" kern="1200" cap="none" spc="0" normalizeH="0" baseline="0" noProof="0" dirty="0">
                <a:ln>
                  <a:noFill/>
                </a:ln>
                <a:solidFill>
                  <a:prstClr val="black"/>
                </a:solidFill>
                <a:effectLst/>
                <a:uLnTx/>
                <a:uFillTx/>
                <a:latin typeface="Verdana  "/>
              </a:rPr>
            </a:br>
            <a:r>
              <a:rPr kumimoji="0" lang="de-DE" sz="1000" b="0" i="0" u="none" strike="noStrike" kern="1200" cap="none" spc="0" normalizeH="0" baseline="0" noProof="0" dirty="0">
                <a:ln>
                  <a:noFill/>
                </a:ln>
                <a:solidFill>
                  <a:prstClr val="black"/>
                </a:solidFill>
                <a:effectLst/>
                <a:uLnTx/>
                <a:uFillTx/>
                <a:latin typeface="Verdana  "/>
              </a:rPr>
              <a:t>damit nicht störungsanfällig</a:t>
            </a:r>
            <a:br>
              <a:rPr kumimoji="0" lang="de-DE" sz="1000" b="0" i="0" u="none" strike="noStrike" kern="1200" cap="none" spc="0" normalizeH="0" baseline="0" noProof="0" dirty="0">
                <a:ln>
                  <a:noFill/>
                </a:ln>
                <a:solidFill>
                  <a:prstClr val="black"/>
                </a:solidFill>
                <a:effectLst/>
                <a:uLnTx/>
                <a:uFillTx/>
                <a:latin typeface="Verdana  "/>
              </a:rPr>
            </a:br>
            <a:r>
              <a:rPr kumimoji="0" lang="de-DE" sz="1000" b="0" i="0" u="none" strike="noStrike" kern="1200" cap="none" spc="0" normalizeH="0" baseline="0" noProof="0" dirty="0">
                <a:ln>
                  <a:noFill/>
                </a:ln>
                <a:solidFill>
                  <a:prstClr val="black"/>
                </a:solidFill>
                <a:effectLst/>
                <a:uLnTx/>
                <a:uFillTx/>
                <a:latin typeface="Verdana  "/>
              </a:rPr>
              <a:t>und leicht durch den </a:t>
            </a:r>
            <a:br>
              <a:rPr kumimoji="0" lang="de-DE" sz="1000" b="0" i="0" u="none" strike="noStrike" kern="1200" cap="none" spc="0" normalizeH="0" baseline="0" noProof="0" dirty="0">
                <a:ln>
                  <a:noFill/>
                </a:ln>
                <a:solidFill>
                  <a:prstClr val="black"/>
                </a:solidFill>
                <a:effectLst/>
                <a:uLnTx/>
                <a:uFillTx/>
                <a:latin typeface="Verdana  "/>
              </a:rPr>
            </a:br>
            <a:r>
              <a:rPr kumimoji="0" lang="de-DE" sz="1000" b="0" i="0" u="none" strike="noStrike" kern="1200" cap="none" spc="0" normalizeH="0" baseline="0" noProof="0" dirty="0">
                <a:ln>
                  <a:noFill/>
                </a:ln>
                <a:solidFill>
                  <a:prstClr val="black"/>
                </a:solidFill>
                <a:effectLst/>
                <a:uLnTx/>
                <a:uFillTx/>
                <a:latin typeface="Verdana  "/>
              </a:rPr>
              <a:t>Anwender zu bedienen</a:t>
            </a:r>
          </a:p>
          <a:p>
            <a:pPr marL="171450" marR="0" lvl="0" indent="-171450" algn="l"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Platzsparend durch </a:t>
            </a:r>
            <a:br>
              <a:rPr kumimoji="0" lang="de-DE" sz="1000" b="1" i="0" u="none" strike="noStrike" kern="1200" cap="none" spc="0" normalizeH="0" baseline="0" noProof="0" dirty="0">
                <a:ln>
                  <a:noFill/>
                </a:ln>
                <a:solidFill>
                  <a:prstClr val="black"/>
                </a:solidFill>
                <a:effectLst/>
                <a:uLnTx/>
                <a:uFillTx/>
                <a:latin typeface="Verdana  "/>
              </a:rPr>
            </a:br>
            <a:r>
              <a:rPr kumimoji="0" lang="de-DE" sz="1000" b="1" i="0" u="none" strike="noStrike" kern="1200" cap="none" spc="0" normalizeH="0" baseline="0" noProof="0" dirty="0">
                <a:ln>
                  <a:noFill/>
                </a:ln>
                <a:solidFill>
                  <a:prstClr val="black"/>
                </a:solidFill>
                <a:effectLst/>
                <a:uLnTx/>
                <a:uFillTx/>
                <a:latin typeface="Verdana  "/>
              </a:rPr>
              <a:t>Hufeisendrehteller</a:t>
            </a:r>
            <a:br>
              <a:rPr kumimoji="0" lang="de-DE" sz="1000" b="1" i="0" u="none" strike="noStrike" kern="1200" cap="none" spc="0" normalizeH="0" baseline="0" noProof="0" dirty="0">
                <a:ln>
                  <a:noFill/>
                </a:ln>
                <a:solidFill>
                  <a:prstClr val="black"/>
                </a:solidFill>
                <a:effectLst/>
                <a:uLnTx/>
                <a:uFillTx/>
                <a:latin typeface="Verdana  "/>
              </a:rPr>
            </a:br>
            <a:r>
              <a:rPr kumimoji="0" lang="de-DE" sz="1000" b="1" i="0" u="none" strike="noStrike" kern="1200" cap="none" spc="0" normalizeH="0" baseline="0" noProof="0" dirty="0">
                <a:ln>
                  <a:noFill/>
                </a:ln>
                <a:solidFill>
                  <a:prstClr val="black"/>
                </a:solidFill>
                <a:effectLst/>
                <a:uLnTx/>
                <a:uFillTx/>
                <a:latin typeface="Verdana  "/>
              </a:rPr>
              <a:t>(keine Rampe notwendig!)</a:t>
            </a:r>
          </a:p>
          <a:p>
            <a:pPr marL="171450" marR="0" lvl="0" indent="-171450" algn="l"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Einfache Einstellung der </a:t>
            </a:r>
            <a:br>
              <a:rPr kumimoji="0" lang="de-DE" sz="1000" b="1" i="0" u="none" strike="noStrike" kern="1200" cap="none" spc="0" normalizeH="0" baseline="0" noProof="0" dirty="0">
                <a:ln>
                  <a:noFill/>
                </a:ln>
                <a:solidFill>
                  <a:prstClr val="black"/>
                </a:solidFill>
                <a:effectLst/>
                <a:uLnTx/>
                <a:uFillTx/>
                <a:latin typeface="Verdana  "/>
              </a:rPr>
            </a:br>
            <a:r>
              <a:rPr kumimoji="0" lang="de-DE" sz="1000" b="1" i="0" u="none" strike="noStrike" kern="1200" cap="none" spc="0" normalizeH="0" baseline="0" noProof="0" dirty="0">
                <a:ln>
                  <a:noFill/>
                </a:ln>
                <a:solidFill>
                  <a:prstClr val="black"/>
                </a:solidFill>
                <a:effectLst/>
                <a:uLnTx/>
                <a:uFillTx/>
                <a:latin typeface="Verdana  "/>
              </a:rPr>
              <a:t>wichtigsten Parameter </a:t>
            </a:r>
            <a:br>
              <a:rPr kumimoji="0" lang="de-DE" sz="1000" b="1" i="0" u="none" strike="noStrike" kern="1200" cap="none" spc="0" normalizeH="0" baseline="0" noProof="0" dirty="0">
                <a:ln>
                  <a:noFill/>
                </a:ln>
                <a:solidFill>
                  <a:prstClr val="black"/>
                </a:solidFill>
                <a:effectLst/>
                <a:uLnTx/>
                <a:uFillTx/>
                <a:latin typeface="Verdana  "/>
              </a:rPr>
            </a:br>
            <a:r>
              <a:rPr kumimoji="0" lang="de-DE" sz="1000" b="1" i="0" u="none" strike="noStrike" kern="1200" cap="none" spc="0" normalizeH="0" baseline="0" noProof="0" dirty="0">
                <a:ln>
                  <a:noFill/>
                </a:ln>
                <a:solidFill>
                  <a:prstClr val="black"/>
                </a:solidFill>
                <a:effectLst/>
                <a:uLnTx/>
                <a:uFillTx/>
                <a:latin typeface="Verdana  "/>
              </a:rPr>
              <a:t>über Potentiometer</a:t>
            </a:r>
          </a:p>
          <a:p>
            <a:pPr marL="171450" marR="0" lvl="0" indent="-171450" algn="l"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Sehr stabile Konstruktion</a:t>
            </a:r>
          </a:p>
          <a:p>
            <a:pPr marL="171450" marR="0" lvl="0" indent="-171450" algn="l"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Eine 230V Steckdose reicht</a:t>
            </a:r>
          </a:p>
        </p:txBody>
      </p:sp>
      <p:sp>
        <p:nvSpPr>
          <p:cNvPr id="14" name="Textfeld 13">
            <a:extLst>
              <a:ext uri="{FF2B5EF4-FFF2-40B4-BE49-F238E27FC236}">
                <a16:creationId xmlns:a16="http://schemas.microsoft.com/office/drawing/2014/main" id="{6EE227D0-EFC4-44C9-8637-B6C112D5B34B}"/>
              </a:ext>
            </a:extLst>
          </p:cNvPr>
          <p:cNvSpPr txBox="1"/>
          <p:nvPr/>
        </p:nvSpPr>
        <p:spPr>
          <a:xfrm>
            <a:off x="3477127" y="1853124"/>
            <a:ext cx="3777916" cy="2515176"/>
          </a:xfrm>
          <a:prstGeom prst="rect">
            <a:avLst/>
          </a:prstGeom>
          <a:noFill/>
        </p:spPr>
        <p:txBody>
          <a:bodyPr wrap="square">
            <a:spAutoFit/>
          </a:bodyPr>
          <a:lstStyle/>
          <a:p>
            <a:pPr marL="0" marR="0" lvl="0" indent="0" algn="r"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kumimoji="0" lang="de-DE" sz="1000" b="1" i="0" u="sng" strike="noStrike" kern="1200" cap="none" spc="0" normalizeH="0" baseline="0" noProof="0" dirty="0">
                <a:ln>
                  <a:noFill/>
                </a:ln>
                <a:solidFill>
                  <a:srgbClr val="006ABB"/>
                </a:solidFill>
                <a:effectLst/>
                <a:uLnTx/>
                <a:uFillTx/>
                <a:latin typeface="Verdana  "/>
              </a:rPr>
              <a:t>TECHNISCHE DETAILS</a:t>
            </a:r>
          </a:p>
          <a:p>
            <a:pPr marL="90000" marR="0" lvl="0" indent="-90000" algn="r" defTabSz="914400" rtl="0" eaLnBrk="1" fontAlgn="base" latinLnBrk="0" hangingPunct="1">
              <a:lnSpc>
                <a:spcPts val="1400"/>
              </a:lnSpc>
              <a:spcBef>
                <a:spcPts val="0"/>
              </a:spcBef>
              <a:spcAft>
                <a:spcPts val="200"/>
              </a:spcAft>
              <a:buClr>
                <a:srgbClr val="006ABB"/>
              </a:buClr>
              <a:buSzTx/>
              <a:buFont typeface="Arial" panose="020B0604020202020204" pitchFamily="34" charset="0"/>
              <a:buChar char="»"/>
              <a:tabLst/>
              <a:defRPr/>
            </a:pPr>
            <a:endParaRPr kumimoji="0" lang="de-DE" sz="1000" b="1" i="0" u="none" strike="noStrike" kern="1200" cap="none" spc="0" normalizeH="0" baseline="0" noProof="0" dirty="0">
              <a:ln>
                <a:noFill/>
              </a:ln>
              <a:solidFill>
                <a:prstClr val="black"/>
              </a:solidFill>
              <a:effectLst/>
              <a:uLnTx/>
              <a:uFillTx/>
              <a:latin typeface="Verdana  "/>
            </a:endParaRP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Steuerung: </a:t>
            </a:r>
            <a:r>
              <a:rPr kumimoji="0" lang="de-DE" sz="1000" b="0" i="0" u="none" strike="noStrike" kern="1200" cap="none" spc="0" normalizeH="0" baseline="0" noProof="0" dirty="0">
                <a:ln>
                  <a:noFill/>
                </a:ln>
                <a:solidFill>
                  <a:prstClr val="black"/>
                </a:solidFill>
                <a:effectLst/>
                <a:uLnTx/>
                <a:uFillTx/>
                <a:latin typeface="Verdana  "/>
              </a:rPr>
              <a:t>LG und </a:t>
            </a:r>
            <a:r>
              <a:rPr kumimoji="0" lang="de-DE" sz="1000" b="0" i="0" u="none" strike="noStrike" kern="1200" cap="none" spc="0" normalizeH="0" baseline="0" noProof="0" dirty="0" err="1">
                <a:ln>
                  <a:noFill/>
                </a:ln>
                <a:solidFill>
                  <a:prstClr val="black"/>
                </a:solidFill>
                <a:effectLst/>
                <a:uLnTx/>
                <a:uFillTx/>
                <a:latin typeface="Verdana  "/>
              </a:rPr>
              <a:t>Telemechanic</a:t>
            </a:r>
            <a:endParaRPr kumimoji="0" lang="de-DE" sz="1000" b="0" i="0" u="none" strike="noStrike" kern="1200" cap="none" spc="0" normalizeH="0" baseline="0" noProof="0" dirty="0">
              <a:ln>
                <a:noFill/>
              </a:ln>
              <a:solidFill>
                <a:prstClr val="black"/>
              </a:solidFill>
              <a:effectLst/>
              <a:uLnTx/>
              <a:uFillTx/>
              <a:latin typeface="Verdana  "/>
            </a:endParaRP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Betriebsspannung:</a:t>
            </a:r>
            <a:r>
              <a:rPr kumimoji="0" lang="de-DE" sz="1000" b="0" i="0" u="none" strike="noStrike" kern="1200" cap="none" spc="0" normalizeH="0" baseline="0" noProof="0" dirty="0">
                <a:ln>
                  <a:noFill/>
                </a:ln>
                <a:solidFill>
                  <a:prstClr val="black"/>
                </a:solidFill>
                <a:effectLst/>
                <a:uLnTx/>
                <a:uFillTx/>
                <a:latin typeface="Verdana  "/>
              </a:rPr>
              <a:t> 230 V</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Gewicht gesamt:</a:t>
            </a:r>
            <a:r>
              <a:rPr kumimoji="0" lang="de-DE" sz="1000" b="0" i="0" u="none" strike="noStrike" kern="1200" cap="none" spc="0" normalizeH="0" baseline="0" noProof="0" dirty="0">
                <a:ln>
                  <a:noFill/>
                </a:ln>
                <a:solidFill>
                  <a:prstClr val="black"/>
                </a:solidFill>
                <a:effectLst/>
                <a:uLnTx/>
                <a:uFillTx/>
                <a:latin typeface="Verdana  "/>
              </a:rPr>
              <a:t> 700 kg</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Belastbar bis:</a:t>
            </a:r>
            <a:r>
              <a:rPr kumimoji="0" lang="de-DE" sz="1000" b="0" i="0" u="none" strike="noStrike" kern="1200" cap="none" spc="0" normalizeH="0" baseline="0" noProof="0" dirty="0">
                <a:ln>
                  <a:noFill/>
                </a:ln>
                <a:solidFill>
                  <a:prstClr val="black"/>
                </a:solidFill>
                <a:effectLst/>
                <a:uLnTx/>
                <a:uFillTx/>
                <a:latin typeface="Verdana  "/>
              </a:rPr>
              <a:t> 1.500 kg</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Maschinenhöhe ca.:</a:t>
            </a:r>
            <a:r>
              <a:rPr kumimoji="0" lang="de-DE" sz="1000" b="0" i="0" u="none" strike="noStrike" kern="1200" cap="none" spc="0" normalizeH="0" baseline="0" noProof="0" dirty="0">
                <a:ln>
                  <a:noFill/>
                </a:ln>
                <a:solidFill>
                  <a:prstClr val="black"/>
                </a:solidFill>
                <a:effectLst/>
                <a:uLnTx/>
                <a:uFillTx/>
                <a:latin typeface="Verdana  "/>
              </a:rPr>
              <a:t> 2.800 mm</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Mast-Höhe ca.:</a:t>
            </a:r>
            <a:r>
              <a:rPr kumimoji="0" lang="de-DE" sz="1000" b="0" i="0" u="none" strike="noStrike" kern="1200" cap="none" spc="0" normalizeH="0" baseline="0" noProof="0" dirty="0">
                <a:ln>
                  <a:noFill/>
                </a:ln>
                <a:solidFill>
                  <a:prstClr val="black"/>
                </a:solidFill>
                <a:effectLst/>
                <a:uLnTx/>
                <a:uFillTx/>
                <a:latin typeface="Verdana  "/>
              </a:rPr>
              <a:t> 2.700 mm</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Länge ca.:</a:t>
            </a:r>
            <a:r>
              <a:rPr kumimoji="0" lang="de-DE" sz="1000" b="0" i="0" u="none" strike="noStrike" kern="1200" cap="none" spc="0" normalizeH="0" baseline="0" noProof="0" dirty="0">
                <a:ln>
                  <a:noFill/>
                </a:ln>
                <a:solidFill>
                  <a:prstClr val="black"/>
                </a:solidFill>
                <a:effectLst/>
                <a:uLnTx/>
                <a:uFillTx/>
                <a:latin typeface="Verdana  "/>
              </a:rPr>
              <a:t> 2.600 mm</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Breite ca.:</a:t>
            </a:r>
            <a:r>
              <a:rPr kumimoji="0" lang="de-DE" sz="1000" b="0" i="0" u="none" strike="noStrike" kern="1200" cap="none" spc="0" normalizeH="0" baseline="0" noProof="0" dirty="0">
                <a:ln>
                  <a:noFill/>
                </a:ln>
                <a:solidFill>
                  <a:prstClr val="black"/>
                </a:solidFill>
                <a:effectLst/>
                <a:uLnTx/>
                <a:uFillTx/>
                <a:latin typeface="Verdana  "/>
              </a:rPr>
              <a:t> 1.500 mm</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Drehteller:</a:t>
            </a:r>
            <a:r>
              <a:rPr kumimoji="0" lang="de-DE" sz="1000" b="0" i="0" u="none" strike="noStrike" kern="1200" cap="none" spc="0" normalizeH="0" baseline="0" noProof="0" dirty="0">
                <a:ln>
                  <a:noFill/>
                </a:ln>
                <a:solidFill>
                  <a:prstClr val="black"/>
                </a:solidFill>
                <a:effectLst/>
                <a:uLnTx/>
                <a:uFillTx/>
                <a:latin typeface="Verdana  "/>
              </a:rPr>
              <a:t> 1.500 mm</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CE-Kennzeichnung</a:t>
            </a:r>
            <a:endParaRPr lang="LID4096" sz="1000" dirty="0">
              <a:latin typeface="Verdana  "/>
            </a:endParaRPr>
          </a:p>
        </p:txBody>
      </p:sp>
      <p:sp>
        <p:nvSpPr>
          <p:cNvPr id="15" name="Textfeld 14">
            <a:extLst>
              <a:ext uri="{FF2B5EF4-FFF2-40B4-BE49-F238E27FC236}">
                <a16:creationId xmlns:a16="http://schemas.microsoft.com/office/drawing/2014/main" id="{890CFEFC-83BB-43B8-8E16-C19AE3F77CFD}"/>
              </a:ext>
            </a:extLst>
          </p:cNvPr>
          <p:cNvSpPr txBox="1"/>
          <p:nvPr/>
        </p:nvSpPr>
        <p:spPr>
          <a:xfrm>
            <a:off x="3625950" y="5557956"/>
            <a:ext cx="3777916" cy="4202048"/>
          </a:xfrm>
          <a:prstGeom prst="rect">
            <a:avLst/>
          </a:prstGeom>
          <a:noFill/>
        </p:spPr>
        <p:txBody>
          <a:bodyPr wrap="square">
            <a:spAutoFit/>
          </a:bodyPr>
          <a:lstStyle/>
          <a:p>
            <a:pPr marL="0" marR="0" lvl="0" indent="0" algn="r"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kumimoji="0" lang="de-DE" sz="1000" b="1" i="0" u="sng" strike="noStrike" kern="1200" cap="none" spc="0" normalizeH="0" baseline="0" noProof="0" dirty="0">
                <a:ln>
                  <a:noFill/>
                </a:ln>
                <a:solidFill>
                  <a:srgbClr val="006ABB"/>
                </a:solidFill>
                <a:effectLst/>
                <a:uLnTx/>
                <a:uFillTx/>
                <a:latin typeface="Verdana  "/>
              </a:rPr>
              <a:t>AUSSTATTUNG</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Drehtellergeschwindigkeit </a:t>
            </a:r>
            <a:br>
              <a:rPr kumimoji="0" lang="de-DE" sz="1000" b="0" i="0" u="none" strike="noStrike" kern="1200" cap="none" spc="0" normalizeH="0" baseline="0" noProof="0" dirty="0">
                <a:ln>
                  <a:noFill/>
                </a:ln>
                <a:solidFill>
                  <a:prstClr val="black"/>
                </a:solidFill>
                <a:effectLst/>
                <a:uLnTx/>
                <a:uFillTx/>
                <a:latin typeface="Verdana  "/>
              </a:rPr>
            </a:br>
            <a:r>
              <a:rPr kumimoji="0" lang="de-DE" sz="1000" b="0" i="0" u="none" strike="noStrike" kern="1200" cap="none" spc="0" normalizeH="0" baseline="0" noProof="0" dirty="0">
                <a:ln>
                  <a:noFill/>
                </a:ln>
                <a:solidFill>
                  <a:prstClr val="black"/>
                </a:solidFill>
                <a:effectLst/>
                <a:uLnTx/>
                <a:uFillTx/>
                <a:latin typeface="Verdana  "/>
              </a:rPr>
              <a:t>ca.12,5 U/min. </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Fixstopp-Positionierung</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Anzahl Kopf-/Fußwicklung </a:t>
            </a:r>
            <a:br>
              <a:rPr kumimoji="0" lang="de-DE" sz="1000" b="1" i="0" u="none" strike="noStrike" kern="1200" cap="none" spc="0" normalizeH="0" baseline="0" noProof="0" dirty="0">
                <a:ln>
                  <a:noFill/>
                </a:ln>
                <a:solidFill>
                  <a:prstClr val="black"/>
                </a:solidFill>
                <a:effectLst/>
                <a:uLnTx/>
                <a:uFillTx/>
                <a:latin typeface="Verdana  "/>
              </a:rPr>
            </a:br>
            <a:r>
              <a:rPr kumimoji="0" lang="de-DE" sz="1000" b="1" i="0" u="none" strike="noStrike" kern="1200" cap="none" spc="0" normalizeH="0" baseline="0" noProof="0" dirty="0">
                <a:ln>
                  <a:noFill/>
                </a:ln>
                <a:solidFill>
                  <a:prstClr val="black"/>
                </a:solidFill>
                <a:effectLst/>
                <a:uLnTx/>
                <a:uFillTx/>
                <a:latin typeface="Verdana  "/>
              </a:rPr>
              <a:t>je Programm einstellbar</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Programme für Kreuz-</a:t>
            </a:r>
            <a:br>
              <a:rPr kumimoji="0" lang="de-DE" sz="1000" b="1" i="0" u="none" strike="noStrike" kern="1200" cap="none" spc="0" normalizeH="0" baseline="0" noProof="0" dirty="0">
                <a:ln>
                  <a:noFill/>
                </a:ln>
                <a:solidFill>
                  <a:prstClr val="black"/>
                </a:solidFill>
                <a:effectLst/>
                <a:uLnTx/>
                <a:uFillTx/>
                <a:latin typeface="Verdana  "/>
              </a:rPr>
            </a:br>
            <a:r>
              <a:rPr kumimoji="0" lang="de-DE" sz="1000" b="1" i="0" u="none" strike="noStrike" kern="1200" cap="none" spc="0" normalizeH="0" baseline="0" noProof="0" dirty="0" err="1">
                <a:ln>
                  <a:noFill/>
                </a:ln>
                <a:solidFill>
                  <a:prstClr val="black"/>
                </a:solidFill>
                <a:effectLst/>
                <a:uLnTx/>
                <a:uFillTx/>
                <a:latin typeface="Verdana  "/>
              </a:rPr>
              <a:t>wicklung</a:t>
            </a:r>
            <a:r>
              <a:rPr kumimoji="0" lang="de-DE" sz="1000" b="1" i="0" u="none" strike="noStrike" kern="1200" cap="none" spc="0" normalizeH="0" baseline="0" noProof="0" dirty="0">
                <a:ln>
                  <a:noFill/>
                </a:ln>
                <a:solidFill>
                  <a:prstClr val="black"/>
                </a:solidFill>
                <a:effectLst/>
                <a:uLnTx/>
                <a:uFillTx/>
                <a:latin typeface="Verdana  "/>
              </a:rPr>
              <a:t>, Einfachwicklung</a:t>
            </a:r>
            <a:br>
              <a:rPr kumimoji="0" lang="de-DE" sz="1000" b="1" i="0" u="none" strike="noStrike" kern="1200" cap="none" spc="0" normalizeH="0" baseline="0" noProof="0" dirty="0">
                <a:ln>
                  <a:noFill/>
                </a:ln>
                <a:solidFill>
                  <a:prstClr val="black"/>
                </a:solidFill>
                <a:effectLst/>
                <a:uLnTx/>
                <a:uFillTx/>
                <a:latin typeface="Verdana  "/>
              </a:rPr>
            </a:br>
            <a:r>
              <a:rPr kumimoji="0" lang="de-DE" sz="1000" b="1" i="0" u="none" strike="noStrike" kern="1200" cap="none" spc="0" normalizeH="0" baseline="0" noProof="0" dirty="0">
                <a:ln>
                  <a:noFill/>
                </a:ln>
                <a:solidFill>
                  <a:prstClr val="black"/>
                </a:solidFill>
                <a:effectLst/>
                <a:uLnTx/>
                <a:uFillTx/>
                <a:latin typeface="Verdana  "/>
              </a:rPr>
              <a:t>und „regendicht“</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Drehteller-Belastung max. 1.500 kg</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Fotozelle zum Abtasten der Paletten-Höhe</a:t>
            </a:r>
          </a:p>
          <a:p>
            <a:pPr marL="8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Einstellbare Geschwindigkeit für Hubschlitten u. Drehteller</a:t>
            </a:r>
          </a:p>
          <a:p>
            <a:pPr marL="8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Vorreck-System (</a:t>
            </a:r>
            <a:r>
              <a:rPr kumimoji="0" lang="de-DE" sz="1000" b="1" i="0" u="none" strike="noStrike" kern="1200" cap="none" spc="0" normalizeH="0" baseline="0" noProof="0" dirty="0" err="1">
                <a:ln>
                  <a:noFill/>
                </a:ln>
                <a:solidFill>
                  <a:prstClr val="black"/>
                </a:solidFill>
                <a:effectLst/>
                <a:uLnTx/>
                <a:uFillTx/>
                <a:latin typeface="Verdana  "/>
              </a:rPr>
              <a:t>Pre</a:t>
            </a:r>
            <a:r>
              <a:rPr kumimoji="0" lang="de-DE" sz="1000" b="1" i="0" u="none" strike="noStrike" kern="1200" cap="none" spc="0" normalizeH="0" baseline="0" noProof="0" dirty="0">
                <a:ln>
                  <a:noFill/>
                </a:ln>
                <a:solidFill>
                  <a:prstClr val="black"/>
                </a:solidFill>
                <a:effectLst/>
                <a:uLnTx/>
                <a:uFillTx/>
                <a:latin typeface="Verdana  "/>
              </a:rPr>
              <a:t>-Stretch) 250%</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Max. </a:t>
            </a:r>
            <a:r>
              <a:rPr kumimoji="0" lang="de-DE" sz="1000" b="0" i="0" u="none" strike="noStrike" kern="1200" cap="none" spc="0" normalizeH="0" baseline="0" noProof="0">
                <a:ln>
                  <a:noFill/>
                </a:ln>
                <a:solidFill>
                  <a:prstClr val="black"/>
                </a:solidFill>
                <a:effectLst/>
                <a:uLnTx/>
                <a:uFillTx/>
                <a:latin typeface="Verdana  "/>
              </a:rPr>
              <a:t>Paletten-Abmessung 800x1.200x2400 </a:t>
            </a:r>
            <a:r>
              <a:rPr kumimoji="0" lang="de-DE" sz="1000" b="0" i="0" u="none" strike="noStrike" kern="1200" cap="none" spc="0" normalizeH="0" baseline="0" noProof="0" dirty="0">
                <a:ln>
                  <a:noFill/>
                </a:ln>
                <a:solidFill>
                  <a:prstClr val="black"/>
                </a:solidFill>
                <a:effectLst/>
                <a:uLnTx/>
                <a:uFillTx/>
                <a:latin typeface="Verdana  "/>
              </a:rPr>
              <a:t>mm (</a:t>
            </a:r>
            <a:r>
              <a:rPr kumimoji="0" lang="de-DE" sz="1000" b="0" i="0" u="none" strike="noStrike" kern="1200" cap="none" spc="0" normalizeH="0" baseline="0" noProof="0" dirty="0" err="1">
                <a:ln>
                  <a:noFill/>
                </a:ln>
                <a:solidFill>
                  <a:prstClr val="black"/>
                </a:solidFill>
                <a:effectLst/>
                <a:uLnTx/>
                <a:uFillTx/>
                <a:latin typeface="Verdana  "/>
              </a:rPr>
              <a:t>LxBxH</a:t>
            </a:r>
            <a:r>
              <a:rPr kumimoji="0" lang="de-DE" sz="1000" b="0" i="0" u="none" strike="noStrike" kern="1200" cap="none" spc="0" normalizeH="0" baseline="0" noProof="0" dirty="0">
                <a:ln>
                  <a:noFill/>
                </a:ln>
                <a:solidFill>
                  <a:prstClr val="black"/>
                </a:solidFill>
                <a:effectLst/>
                <a:uLnTx/>
                <a:uFillTx/>
                <a:latin typeface="Verdana  "/>
              </a:rPr>
              <a:t>)</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Endschalter für maximale Höheneinstellung</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Motor des Drehtellers im Mast integriert</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Drehtellerantrieb über Kette</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Ausschnitt für Handhubwagen</a:t>
            </a:r>
          </a:p>
          <a:p>
            <a:pPr marL="171450" marR="0" lvl="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Aussparung zum Transport mit Gabelstapler</a:t>
            </a:r>
            <a:endParaRPr lang="LID4096" sz="1000" dirty="0">
              <a:latin typeface="Verdana  "/>
            </a:endParaRPr>
          </a:p>
        </p:txBody>
      </p:sp>
      <p:sp>
        <p:nvSpPr>
          <p:cNvPr id="17" name="Textfeld 16">
            <a:extLst>
              <a:ext uri="{FF2B5EF4-FFF2-40B4-BE49-F238E27FC236}">
                <a16:creationId xmlns:a16="http://schemas.microsoft.com/office/drawing/2014/main" id="{184FE41F-EED1-4760-A132-E2BFBECB01CB}"/>
              </a:ext>
            </a:extLst>
          </p:cNvPr>
          <p:cNvSpPr txBox="1"/>
          <p:nvPr/>
        </p:nvSpPr>
        <p:spPr>
          <a:xfrm>
            <a:off x="155808" y="6090781"/>
            <a:ext cx="3777916" cy="3510898"/>
          </a:xfrm>
          <a:prstGeom prst="rect">
            <a:avLst/>
          </a:prstGeom>
          <a:noFill/>
        </p:spPr>
        <p:txBody>
          <a:bodyPr wrap="square">
            <a:spAutoFit/>
          </a:bodyPr>
          <a:lstStyle/>
          <a:p>
            <a:pPr marL="0" marR="0" lvl="0" indent="0"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kumimoji="0" lang="de-DE" sz="1000" b="1" i="0" u="sng" strike="noStrike" kern="1200" cap="none" spc="0" normalizeH="0" baseline="0" noProof="0" dirty="0">
                <a:ln>
                  <a:noFill/>
                </a:ln>
                <a:solidFill>
                  <a:srgbClr val="006ABB"/>
                </a:solidFill>
                <a:effectLst/>
                <a:uLnTx/>
                <a:uFillTx/>
                <a:latin typeface="Verdana  "/>
              </a:rPr>
              <a:t>UNSER </a:t>
            </a:r>
          </a:p>
          <a:p>
            <a:pPr marL="0" marR="0" lvl="0" indent="0"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kumimoji="0" lang="de-DE" sz="1000" b="1" i="0" u="sng" strike="noStrike" kern="1200" cap="none" spc="0" normalizeH="0" baseline="0" noProof="0" dirty="0">
                <a:ln>
                  <a:noFill/>
                </a:ln>
                <a:solidFill>
                  <a:srgbClr val="006ABB"/>
                </a:solidFill>
                <a:effectLst/>
                <a:uLnTx/>
                <a:uFillTx/>
                <a:latin typeface="Verdana  "/>
              </a:rPr>
              <a:t>SERVICE</a:t>
            </a:r>
          </a:p>
          <a:p>
            <a:pPr marR="0" lvl="0" defTabSz="914400" rtl="0" eaLnBrk="1" fontAlgn="base" latinLnBrk="0" hangingPunct="1">
              <a:lnSpc>
                <a:spcPts val="1400"/>
              </a:lnSpc>
              <a:spcBef>
                <a:spcPts val="0"/>
              </a:spcBef>
              <a:spcAft>
                <a:spcPts val="200"/>
              </a:spcAft>
              <a:buClr>
                <a:srgbClr val="006ABB"/>
              </a:buClr>
              <a:buSzTx/>
              <a:tabLst/>
              <a:defRPr/>
            </a:pPr>
            <a:endParaRPr kumimoji="0" lang="de-DE" sz="1000" b="1" i="0" u="none" strike="noStrike" kern="1200" cap="none" spc="0" normalizeH="0" baseline="0" noProof="0" dirty="0">
              <a:ln>
                <a:noFill/>
              </a:ln>
              <a:solidFill>
                <a:prstClr val="black"/>
              </a:solidFill>
              <a:effectLst/>
              <a:uLnTx/>
              <a:uFillTx/>
              <a:latin typeface="Verdana  "/>
            </a:endParaRPr>
          </a:p>
          <a:p>
            <a:pPr marL="171450" marR="0" lvl="0" indent="-171450"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Kostenlose </a:t>
            </a:r>
          </a:p>
          <a:p>
            <a:pPr marL="0" marR="0" lvl="0" indent="0" defTabSz="914400" rtl="0" eaLnBrk="1" fontAlgn="base" latinLnBrk="0" hangingPunct="1">
              <a:lnSpc>
                <a:spcPts val="1400"/>
              </a:lnSpc>
              <a:spcBef>
                <a:spcPts val="0"/>
              </a:spcBef>
              <a:spcAft>
                <a:spcPts val="200"/>
              </a:spcAft>
              <a:buClr>
                <a:srgbClr val="006ABB"/>
              </a:buClr>
              <a:buSzTx/>
              <a:buFontTx/>
              <a:buNone/>
              <a:tabLst/>
              <a:defRPr/>
            </a:pPr>
            <a:r>
              <a:rPr kumimoji="0" lang="de-DE" sz="1000" b="0" i="0" u="none" strike="noStrike" kern="1200" cap="none" spc="0" normalizeH="0" baseline="0" noProof="0" dirty="0">
                <a:ln>
                  <a:noFill/>
                </a:ln>
                <a:solidFill>
                  <a:prstClr val="black"/>
                </a:solidFill>
                <a:effectLst/>
                <a:uLnTx/>
                <a:uFillTx/>
                <a:latin typeface="Verdana  "/>
              </a:rPr>
              <a:t>Technik-Hotline</a:t>
            </a:r>
            <a:br>
              <a:rPr kumimoji="0" lang="de-DE" sz="1000" b="0" i="0" u="none" strike="noStrike" kern="1200" cap="none" spc="0" normalizeH="0" baseline="0" noProof="0" dirty="0">
                <a:ln>
                  <a:noFill/>
                </a:ln>
                <a:solidFill>
                  <a:prstClr val="black"/>
                </a:solidFill>
                <a:effectLst/>
                <a:uLnTx/>
                <a:uFillTx/>
                <a:latin typeface="Verdana  "/>
              </a:rPr>
            </a:br>
            <a:endParaRPr kumimoji="0" lang="de-DE" sz="1000" b="0" i="0" u="none" strike="noStrike" kern="1200" cap="none" spc="0" normalizeH="0" baseline="0" noProof="0" dirty="0">
              <a:ln>
                <a:noFill/>
              </a:ln>
              <a:solidFill>
                <a:prstClr val="black"/>
              </a:solidFill>
              <a:effectLst/>
              <a:uLnTx/>
              <a:uFillTx/>
              <a:latin typeface="Verdana  "/>
            </a:endParaRPr>
          </a:p>
          <a:p>
            <a:pPr marL="171450" marR="0" lvl="0" indent="-171450"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Langfristige </a:t>
            </a:r>
            <a:br>
              <a:rPr kumimoji="0" lang="de-DE" sz="1000" b="0" i="0" u="none" strike="noStrike" kern="1200" cap="none" spc="0" normalizeH="0" baseline="0" noProof="0" dirty="0">
                <a:ln>
                  <a:noFill/>
                </a:ln>
                <a:solidFill>
                  <a:prstClr val="black"/>
                </a:solidFill>
                <a:effectLst/>
                <a:uLnTx/>
                <a:uFillTx/>
                <a:latin typeface="Verdana  "/>
              </a:rPr>
            </a:br>
            <a:r>
              <a:rPr kumimoji="0" lang="de-DE" sz="1000" b="0" i="0" u="none" strike="noStrike" kern="1200" cap="none" spc="0" normalizeH="0" baseline="0" noProof="0" dirty="0">
                <a:ln>
                  <a:noFill/>
                </a:ln>
                <a:solidFill>
                  <a:prstClr val="black"/>
                </a:solidFill>
                <a:effectLst/>
                <a:uLnTx/>
                <a:uFillTx/>
                <a:latin typeface="Verdana  "/>
              </a:rPr>
              <a:t>Ersatzteilverfügbarkeit</a:t>
            </a:r>
            <a:br>
              <a:rPr kumimoji="0" lang="de-DE" sz="1000" b="0" i="0" u="none" strike="noStrike" kern="1200" cap="none" spc="0" normalizeH="0" baseline="0" noProof="0" dirty="0">
                <a:ln>
                  <a:noFill/>
                </a:ln>
                <a:solidFill>
                  <a:prstClr val="black"/>
                </a:solidFill>
                <a:effectLst/>
                <a:uLnTx/>
                <a:uFillTx/>
                <a:latin typeface="Verdana  "/>
              </a:rPr>
            </a:br>
            <a:endParaRPr kumimoji="0" lang="de-DE" sz="1000" b="0" i="0" u="none" strike="noStrike" kern="1200" cap="none" spc="0" normalizeH="0" baseline="0" noProof="0" dirty="0">
              <a:ln>
                <a:noFill/>
              </a:ln>
              <a:solidFill>
                <a:prstClr val="black"/>
              </a:solidFill>
              <a:effectLst/>
              <a:uLnTx/>
              <a:uFillTx/>
              <a:latin typeface="Verdana  "/>
            </a:endParaRPr>
          </a:p>
          <a:p>
            <a:pPr marL="171450" marR="0" lvl="0" indent="-171450"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Ersatzteile zu 99% binnen 24/48 h lieferbar</a:t>
            </a:r>
            <a:br>
              <a:rPr kumimoji="0" lang="de-DE" sz="1000" b="0" i="0" u="none" strike="noStrike" kern="1200" cap="none" spc="0" normalizeH="0" baseline="0" noProof="0" dirty="0">
                <a:ln>
                  <a:noFill/>
                </a:ln>
                <a:solidFill>
                  <a:prstClr val="black"/>
                </a:solidFill>
                <a:effectLst/>
                <a:uLnTx/>
                <a:uFillTx/>
                <a:latin typeface="Verdana  "/>
              </a:rPr>
            </a:br>
            <a:endParaRPr kumimoji="0" lang="de-DE" sz="1000" b="0" i="0" u="none" strike="noStrike" kern="1200" cap="none" spc="0" normalizeH="0" baseline="0" noProof="0" dirty="0">
              <a:ln>
                <a:noFill/>
              </a:ln>
              <a:solidFill>
                <a:prstClr val="black"/>
              </a:solidFill>
              <a:effectLst/>
              <a:uLnTx/>
              <a:uFillTx/>
              <a:latin typeface="Verdana  "/>
            </a:endParaRPr>
          </a:p>
          <a:p>
            <a:pPr marL="171450" marR="0" lvl="0" indent="-171450"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0" i="0" u="none" strike="noStrike" kern="1200" cap="none" spc="0" normalizeH="0" baseline="0" noProof="0" dirty="0">
                <a:ln>
                  <a:noFill/>
                </a:ln>
                <a:solidFill>
                  <a:prstClr val="black"/>
                </a:solidFill>
                <a:effectLst/>
                <a:uLnTx/>
                <a:uFillTx/>
                <a:latin typeface="Verdana  "/>
              </a:rPr>
              <a:t>Günstige Wartungspakete (nur in NRW)</a:t>
            </a:r>
            <a:br>
              <a:rPr kumimoji="0" lang="de-DE" sz="1000" b="0" i="0" u="none" strike="noStrike" kern="1200" cap="none" spc="0" normalizeH="0" baseline="0" noProof="0" dirty="0">
                <a:ln>
                  <a:noFill/>
                </a:ln>
                <a:solidFill>
                  <a:prstClr val="black"/>
                </a:solidFill>
                <a:effectLst/>
                <a:uLnTx/>
                <a:uFillTx/>
                <a:latin typeface="Verdana  "/>
              </a:rPr>
            </a:br>
            <a:endParaRPr kumimoji="0" lang="de-DE" sz="1000" b="0" i="0" u="none" strike="noStrike" kern="1200" cap="none" spc="0" normalizeH="0" baseline="0" noProof="0" dirty="0">
              <a:ln>
                <a:noFill/>
              </a:ln>
              <a:solidFill>
                <a:prstClr val="black"/>
              </a:solidFill>
              <a:effectLst/>
              <a:uLnTx/>
              <a:uFillTx/>
              <a:latin typeface="Verdana  "/>
            </a:endParaRPr>
          </a:p>
          <a:p>
            <a:pPr marL="171450" marR="0" lvl="0" indent="-171450"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kumimoji="0" lang="de-DE" sz="1000" b="1" i="0" u="none" strike="noStrike" kern="1200" cap="none" spc="0" normalizeH="0" baseline="0" noProof="0" dirty="0">
                <a:ln>
                  <a:noFill/>
                </a:ln>
                <a:solidFill>
                  <a:prstClr val="black"/>
                </a:solidFill>
                <a:effectLst/>
                <a:uLnTx/>
                <a:uFillTx/>
                <a:latin typeface="Verdana  "/>
              </a:rPr>
              <a:t>Die Kosten für </a:t>
            </a:r>
            <a:r>
              <a:rPr kumimoji="0" lang="de-DE" sz="1000" b="1" i="0" u="none" strike="noStrike" kern="1200" cap="none" spc="0" normalizeH="0" baseline="0" noProof="0" dirty="0" err="1">
                <a:ln>
                  <a:noFill/>
                </a:ln>
                <a:solidFill>
                  <a:prstClr val="black"/>
                </a:solidFill>
                <a:effectLst/>
                <a:uLnTx/>
                <a:uFillTx/>
                <a:latin typeface="Verdana  "/>
              </a:rPr>
              <a:t>Stretchfolie</a:t>
            </a:r>
            <a:r>
              <a:rPr kumimoji="0" lang="de-DE" sz="1000" b="1" i="0" u="none" strike="noStrike" kern="1200" cap="none" spc="0" normalizeH="0" baseline="0" noProof="0" dirty="0">
                <a:ln>
                  <a:noFill/>
                </a:ln>
                <a:solidFill>
                  <a:prstClr val="black"/>
                </a:solidFill>
                <a:effectLst/>
                <a:uLnTx/>
                <a:uFillTx/>
                <a:latin typeface="Verdana  "/>
              </a:rPr>
              <a:t> beispielsweise übertreffen meist schnell die Anschaffungskosten. </a:t>
            </a:r>
            <a:br>
              <a:rPr kumimoji="0" lang="de-DE" sz="1000" b="1" i="0" u="none" strike="noStrike" kern="1200" cap="none" spc="0" normalizeH="0" baseline="0" noProof="0" dirty="0">
                <a:ln>
                  <a:noFill/>
                </a:ln>
                <a:solidFill>
                  <a:prstClr val="black"/>
                </a:solidFill>
                <a:effectLst/>
                <a:uLnTx/>
                <a:uFillTx/>
                <a:latin typeface="Verdana  "/>
              </a:rPr>
            </a:br>
            <a:r>
              <a:rPr kumimoji="0" lang="de-DE" sz="1000" b="1" i="0" u="none" strike="noStrike" kern="1200" cap="none" spc="0" normalizeH="0" baseline="0" noProof="0" dirty="0">
                <a:ln>
                  <a:noFill/>
                </a:ln>
                <a:solidFill>
                  <a:prstClr val="black"/>
                </a:solidFill>
                <a:effectLst/>
                <a:uLnTx/>
                <a:uFillTx/>
                <a:latin typeface="Verdana  "/>
              </a:rPr>
              <a:t>Wir optimieren mit Ihnen gemeinsam die Betriebskosten für den effizienten Einsatz</a:t>
            </a:r>
          </a:p>
        </p:txBody>
      </p:sp>
      <p:pic>
        <p:nvPicPr>
          <p:cNvPr id="4" name="Grafik 3">
            <a:extLst>
              <a:ext uri="{FF2B5EF4-FFF2-40B4-BE49-F238E27FC236}">
                <a16:creationId xmlns:a16="http://schemas.microsoft.com/office/drawing/2014/main" id="{92A0E932-BCA2-4AC1-8F8A-DA1D6F6AABB6}"/>
              </a:ext>
            </a:extLst>
          </p:cNvPr>
          <p:cNvPicPr>
            <a:picLocks noChangeAspect="1"/>
          </p:cNvPicPr>
          <p:nvPr/>
        </p:nvPicPr>
        <p:blipFill>
          <a:blip r:embed="rId2"/>
          <a:stretch>
            <a:fillRect/>
          </a:stretch>
        </p:blipFill>
        <p:spPr>
          <a:xfrm>
            <a:off x="2369004" y="3650463"/>
            <a:ext cx="2843556" cy="3510897"/>
          </a:xfrm>
          <a:prstGeom prst="rect">
            <a:avLst/>
          </a:prstGeom>
        </p:spPr>
      </p:pic>
    </p:spTree>
    <p:extLst>
      <p:ext uri="{BB962C8B-B14F-4D97-AF65-F5344CB8AC3E}">
        <p14:creationId xmlns:p14="http://schemas.microsoft.com/office/powerpoint/2010/main" val="390225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541059-0BFF-9646-AEB2-1611935EF02A}"/>
              </a:ext>
            </a:extLst>
          </p:cNvPr>
          <p:cNvSpPr>
            <a:spLocks noGrp="1"/>
          </p:cNvSpPr>
          <p:nvPr>
            <p:ph type="dt" sz="half" idx="10"/>
          </p:nvPr>
        </p:nvSpPr>
        <p:spPr/>
        <p:txBody>
          <a:bodyPr/>
          <a:lstStyle/>
          <a:p>
            <a:endParaRPr lang="de-DE" dirty="0"/>
          </a:p>
        </p:txBody>
      </p:sp>
      <p:sp>
        <p:nvSpPr>
          <p:cNvPr id="3" name="Titel 2">
            <a:extLst>
              <a:ext uri="{FF2B5EF4-FFF2-40B4-BE49-F238E27FC236}">
                <a16:creationId xmlns:a16="http://schemas.microsoft.com/office/drawing/2014/main" id="{DFDC5B98-8319-1643-8F50-5F1D6B2E343B}"/>
              </a:ext>
            </a:extLst>
          </p:cNvPr>
          <p:cNvSpPr>
            <a:spLocks noGrp="1"/>
          </p:cNvSpPr>
          <p:nvPr>
            <p:ph type="title"/>
          </p:nvPr>
        </p:nvSpPr>
        <p:spPr>
          <a:xfrm>
            <a:off x="1370191" y="688368"/>
            <a:ext cx="5418235" cy="945223"/>
          </a:xfrm>
        </p:spPr>
        <p:txBody>
          <a:bodyPr/>
          <a:lstStyle/>
          <a:p>
            <a:r>
              <a:rPr lang="de-DE" dirty="0"/>
              <a:t>Produktbeschreibung</a:t>
            </a:r>
          </a:p>
        </p:txBody>
      </p:sp>
      <p:sp>
        <p:nvSpPr>
          <p:cNvPr id="8" name="Textfeld 7">
            <a:extLst>
              <a:ext uri="{FF2B5EF4-FFF2-40B4-BE49-F238E27FC236}">
                <a16:creationId xmlns:a16="http://schemas.microsoft.com/office/drawing/2014/main" id="{DD623359-6F6D-4CE0-A9F2-50FA9400895C}"/>
              </a:ext>
            </a:extLst>
          </p:cNvPr>
          <p:cNvSpPr txBox="1"/>
          <p:nvPr/>
        </p:nvSpPr>
        <p:spPr>
          <a:xfrm>
            <a:off x="334852" y="7181860"/>
            <a:ext cx="3779948" cy="369332"/>
          </a:xfrm>
          <a:prstGeom prst="rect">
            <a:avLst/>
          </a:prstGeom>
          <a:noFill/>
        </p:spPr>
        <p:txBody>
          <a:bodyPr wrap="square">
            <a:spAutoFit/>
          </a:bodyPr>
          <a:lstStyle/>
          <a:p>
            <a:r>
              <a:rPr lang="de-DE" i="0" dirty="0">
                <a:latin typeface="Helvetica Narrow" panose="020B0606020202030204"/>
              </a:rPr>
              <a:t>WEITERE OPTIONEN</a:t>
            </a:r>
            <a:endParaRPr lang="LID4096" dirty="0"/>
          </a:p>
        </p:txBody>
      </p:sp>
      <p:pic>
        <p:nvPicPr>
          <p:cNvPr id="17" name="Picture 2" descr="V:\V\V.I.S. – Vogel Industrial Service\17-002 Produktnutzen\+ Produktion +\Turmverlängerung.jpg">
            <a:extLst>
              <a:ext uri="{FF2B5EF4-FFF2-40B4-BE49-F238E27FC236}">
                <a16:creationId xmlns:a16="http://schemas.microsoft.com/office/drawing/2014/main" id="{5B498960-68D5-43C2-9251-213A433B86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870" y="7741902"/>
            <a:ext cx="752399" cy="752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V:\V\V.I.S. – Vogel Industrial Service\17-002 Produktnutzen\+ Produktion +\Fotozelle.jpg">
            <a:extLst>
              <a:ext uri="{FF2B5EF4-FFF2-40B4-BE49-F238E27FC236}">
                <a16:creationId xmlns:a16="http://schemas.microsoft.com/office/drawing/2014/main" id="{808926DA-3778-4E4A-A526-AFAC76F153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0712" y="7766557"/>
            <a:ext cx="792163" cy="7921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EEBB1196-049A-49F6-8354-EA5B725D90F9}"/>
              </a:ext>
            </a:extLst>
          </p:cNvPr>
          <p:cNvSpPr txBox="1"/>
          <p:nvPr/>
        </p:nvSpPr>
        <p:spPr>
          <a:xfrm>
            <a:off x="248568" y="1981258"/>
            <a:ext cx="6753811" cy="470898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Unser </a:t>
            </a:r>
            <a:r>
              <a:rPr kumimoji="0" lang="de-DE" sz="1000" b="1" i="0" u="none" strike="noStrike" kern="1200" cap="none" spc="0" normalizeH="0" baseline="0" noProof="0" dirty="0">
                <a:ln>
                  <a:noFill/>
                </a:ln>
                <a:solidFill>
                  <a:prstClr val="black"/>
                </a:solidFill>
                <a:effectLst/>
                <a:uLnTx/>
                <a:uFillTx/>
                <a:latin typeface="Verdana  "/>
                <a:cs typeface="Helvetica" panose="020B0604020202020204" pitchFamily="34" charset="0"/>
              </a:rPr>
              <a:t>KVK 2A ECONOMIC </a:t>
            </a: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 ist ein halbautomatischer </a:t>
            </a:r>
            <a:r>
              <a:rPr kumimoji="0" lang="de-DE" sz="1000" b="0" i="0" u="none" strike="noStrike" kern="1200" cap="none" spc="0" normalizeH="0" baseline="0" noProof="0" dirty="0" err="1">
                <a:ln>
                  <a:noFill/>
                </a:ln>
                <a:solidFill>
                  <a:prstClr val="black"/>
                </a:solidFill>
                <a:effectLst/>
                <a:uLnTx/>
                <a:uFillTx/>
                <a:latin typeface="Verdana  "/>
                <a:cs typeface="Helvetica" panose="020B0604020202020204" pitchFamily="34" charset="0"/>
              </a:rPr>
              <a:t>Stretchwickler</a:t>
            </a: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 mit einem Ausschnitt zum ebenerdigen Befahren. Das Modell KVK 2A ECONOMIC ist mit einem Vordehnsystem für 250% Dehnung ausgestattet.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Durch das Vordehnsystem können Sie aus 1 Meter Folie auf der Rolle bis zu 3,5 Meter Folie an der Palette erzeugen und Ihren Materialverbrauch enorm reduzieren.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Außerdem entsteht bei diesem System nur eine minimale Anlegespannung, so dass auch leichte Packgüter nicht vom Drehteller gezogen werden.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Mit einem Gewicht von 700 kg ist dieses Modell sehr stabil und für Lasten von bis zu 1500 kg ausgelegt.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Der KVK 2A ECONOMIC verfügt über  einen 1500 mm Drehteller und kann serienmäßig Paletten bis zu 2100 mm Höhe  wickeln.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Mit einstellbaren Geschwindigkeiten von Drehteller und Folienschlitten, sowie einer  über Potentiometer regelbaren </a:t>
            </a:r>
            <a:r>
              <a:rPr kumimoji="0" lang="de-DE" sz="1000" b="0" i="0" u="none" strike="noStrike" kern="1200" cap="none" spc="0" normalizeH="0" baseline="0" noProof="0" dirty="0" err="1">
                <a:ln>
                  <a:noFill/>
                </a:ln>
                <a:solidFill>
                  <a:prstClr val="black"/>
                </a:solidFill>
                <a:effectLst/>
                <a:uLnTx/>
                <a:uFillTx/>
                <a:latin typeface="Verdana  "/>
                <a:cs typeface="Helvetica" panose="020B0604020202020204" pitchFamily="34" charset="0"/>
              </a:rPr>
              <a:t>Powerstretcheinheit</a:t>
            </a: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 können Sie die automatisierte Wicklung perfekt an Ihr Produkt anpassen.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Eine automatische Erkennung Ihrer Paletten ( über Fotozelle ) ist dabei ebenso selbstverständlich wie einstellbare Kopf- &amp; Fußwicklungen.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Es stehen Ihnen Programme zum „nur rauf“ Wickeln, „rauf &amp; runter“ (Kreuzwicklung) sowie „regendicht“ Wickeln zur Verfügung. Bei Bedarf kann der Wickler aber auch manuell gesteuert werden.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Wenn der Wickler zwischendurch an einem anderen Platz eingesetzt werden soll, so lässt er sich leicht über eingearbeitete  Ausschnitte  mit einem Stapler anheben und versetzen.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Dieses Modell ist unsere </a:t>
            </a:r>
            <a:r>
              <a:rPr kumimoji="0" lang="de-DE" sz="1000" b="1" i="0" u="none" strike="noStrike" kern="1200" cap="none" spc="0" normalizeH="0" baseline="0" noProof="0" dirty="0">
                <a:ln>
                  <a:noFill/>
                </a:ln>
                <a:solidFill>
                  <a:prstClr val="black"/>
                </a:solidFill>
                <a:effectLst/>
                <a:uLnTx/>
                <a:uFillTx/>
                <a:latin typeface="Verdana  "/>
                <a:cs typeface="Helvetica" panose="020B0604020202020204" pitchFamily="34" charset="0"/>
              </a:rPr>
              <a:t>Empfehlung</a:t>
            </a: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 wenn Sie sehr leichte Packgüter wickeln oder täglich mehr als ca. 30 Paletten </a:t>
            </a:r>
            <a:r>
              <a:rPr kumimoji="0" lang="de-DE" sz="1000" b="0" i="0" u="none" strike="noStrike" kern="1200" cap="none" spc="0" normalizeH="0" baseline="0" noProof="0" dirty="0" err="1">
                <a:ln>
                  <a:noFill/>
                </a:ln>
                <a:solidFill>
                  <a:prstClr val="black"/>
                </a:solidFill>
                <a:effectLst/>
                <a:uLnTx/>
                <a:uFillTx/>
                <a:latin typeface="Verdana  "/>
                <a:cs typeface="Helvetica" panose="020B0604020202020204" pitchFamily="34" charset="0"/>
              </a:rPr>
              <a:t>einstretchen</a:t>
            </a: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Der KVK 2A ECONOMIC ist ideal, wenn aus Platzgründen keine  Rampe verwendet werden kann.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cs typeface="Helvetica" panose="020B0604020202020204" pitchFamily="34" charset="0"/>
              </a:rPr>
              <a:t>Oder wenn besonders schweres oder instabiles Packgut nicht über eine Rampe auf den Drehteller geschoben werden soll.</a:t>
            </a:r>
          </a:p>
        </p:txBody>
      </p:sp>
      <p:sp>
        <p:nvSpPr>
          <p:cNvPr id="13" name="Textfeld 12">
            <a:extLst>
              <a:ext uri="{FF2B5EF4-FFF2-40B4-BE49-F238E27FC236}">
                <a16:creationId xmlns:a16="http://schemas.microsoft.com/office/drawing/2014/main" id="{06E691CB-3D9C-41D1-A531-5EE1CF54FCB2}"/>
              </a:ext>
            </a:extLst>
          </p:cNvPr>
          <p:cNvSpPr txBox="1"/>
          <p:nvPr/>
        </p:nvSpPr>
        <p:spPr>
          <a:xfrm>
            <a:off x="2625891" y="8711581"/>
            <a:ext cx="1999163" cy="861774"/>
          </a:xfrm>
          <a:prstGeom prst="rect">
            <a:avLst/>
          </a:prstGeom>
          <a:noFill/>
        </p:spPr>
        <p:txBody>
          <a:bodyPr wrap="square">
            <a:spAutoFit/>
          </a:bodyPr>
          <a:lstStyle/>
          <a:p>
            <a:r>
              <a:rPr lang="de-DE" sz="1000" b="1" i="0" baseline="0" dirty="0">
                <a:latin typeface="Verdana  "/>
              </a:rPr>
              <a:t>Fotozelle:</a:t>
            </a:r>
            <a:br>
              <a:rPr lang="de-DE" sz="1000" i="0" baseline="0" dirty="0">
                <a:latin typeface="Verdana  "/>
              </a:rPr>
            </a:br>
            <a:r>
              <a:rPr lang="de-DE" sz="1000" i="0" baseline="0" dirty="0">
                <a:latin typeface="Verdana  "/>
              </a:rPr>
              <a:t>Zur Abtastung der </a:t>
            </a:r>
            <a:r>
              <a:rPr lang="de-DE" sz="1000" i="0" baseline="0" dirty="0" err="1">
                <a:latin typeface="Verdana  "/>
              </a:rPr>
              <a:t>Palettenhöhe</a:t>
            </a:r>
            <a:r>
              <a:rPr lang="de-DE" sz="1000" i="0" baseline="0" dirty="0">
                <a:latin typeface="Verdana  "/>
              </a:rPr>
              <a:t> und Erkennung von dunklen Produkten</a:t>
            </a:r>
            <a:endParaRPr lang="de-DE" sz="1000" i="0" dirty="0">
              <a:latin typeface="Verdana  "/>
            </a:endParaRPr>
          </a:p>
        </p:txBody>
      </p:sp>
      <p:sp>
        <p:nvSpPr>
          <p:cNvPr id="15" name="Textfeld 14">
            <a:extLst>
              <a:ext uri="{FF2B5EF4-FFF2-40B4-BE49-F238E27FC236}">
                <a16:creationId xmlns:a16="http://schemas.microsoft.com/office/drawing/2014/main" id="{95598F35-6ECE-49E1-A0EA-842FAFA44261}"/>
              </a:ext>
            </a:extLst>
          </p:cNvPr>
          <p:cNvSpPr txBox="1"/>
          <p:nvPr/>
        </p:nvSpPr>
        <p:spPr>
          <a:xfrm>
            <a:off x="429870" y="8727813"/>
            <a:ext cx="3777916"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Verdana  "/>
              </a:rPr>
              <a:t>Turm-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err="1">
                <a:ln>
                  <a:noFill/>
                </a:ln>
                <a:solidFill>
                  <a:prstClr val="black"/>
                </a:solidFill>
                <a:effectLst/>
                <a:uLnTx/>
                <a:uFillTx/>
                <a:latin typeface="Verdana  "/>
              </a:rPr>
              <a:t>verlängerung</a:t>
            </a:r>
            <a:r>
              <a:rPr kumimoji="0" lang="de-DE" sz="1000" b="1" i="0" u="none" strike="noStrike" kern="1200" cap="none" spc="0" normalizeH="0" baseline="0" noProof="0" dirty="0">
                <a:ln>
                  <a:noFill/>
                </a:ln>
                <a:solidFill>
                  <a:prstClr val="black"/>
                </a:solidFill>
                <a:effectLst/>
                <a:uLnTx/>
                <a:uFillTx/>
                <a:latin typeface="Verdana  "/>
              </a:rPr>
              <a:t>:</a:t>
            </a:r>
            <a:br>
              <a:rPr kumimoji="0" lang="de-DE" sz="1000" b="1" i="0" u="none" strike="noStrike" kern="1200" cap="none" spc="0" normalizeH="0" baseline="0" noProof="0" dirty="0">
                <a:ln>
                  <a:noFill/>
                </a:ln>
                <a:solidFill>
                  <a:prstClr val="black"/>
                </a:solidFill>
                <a:effectLst/>
                <a:uLnTx/>
                <a:uFillTx/>
                <a:latin typeface="Verdana  "/>
              </a:rPr>
            </a:br>
            <a:r>
              <a:rPr kumimoji="0" lang="de-DE" sz="1000" b="0" i="0" u="none" strike="noStrike" kern="1200" cap="none" spc="0" normalizeH="0" baseline="0" noProof="0" dirty="0">
                <a:ln>
                  <a:noFill/>
                </a:ln>
                <a:solidFill>
                  <a:prstClr val="black"/>
                </a:solidFill>
                <a:effectLst/>
                <a:uLnTx/>
                <a:uFillTx/>
                <a:latin typeface="Verdana  "/>
              </a:rPr>
              <a:t>Für höhere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rPr>
              <a:t>Warensendungen</a:t>
            </a:r>
          </a:p>
        </p:txBody>
      </p:sp>
      <p:pic>
        <p:nvPicPr>
          <p:cNvPr id="16" name="Picture 5" descr="V:\V\V.I.S. – Vogel Industrial Service\17-002 Produktnutzen\+ Produktion +\Niederhalter.jpg">
            <a:extLst>
              <a:ext uri="{FF2B5EF4-FFF2-40B4-BE49-F238E27FC236}">
                <a16:creationId xmlns:a16="http://schemas.microsoft.com/office/drawing/2014/main" id="{6C8FEEBA-CE19-43E6-B374-F43AA2283B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319" y="7722020"/>
            <a:ext cx="792162" cy="792163"/>
          </a:xfrm>
          <a:prstGeom prst="rect">
            <a:avLst/>
          </a:prstGeom>
          <a:noFill/>
          <a:extLst>
            <a:ext uri="{909E8E84-426E-40DD-AFC4-6F175D3DCCD1}">
              <a14:hiddenFill xmlns:a14="http://schemas.microsoft.com/office/drawing/2010/main">
                <a:solidFill>
                  <a:srgbClr val="FFFFFF"/>
                </a:solidFill>
              </a14:hiddenFill>
            </a:ext>
          </a:extLst>
        </p:spPr>
      </p:pic>
      <p:sp>
        <p:nvSpPr>
          <p:cNvPr id="22" name="Textfeld 21">
            <a:extLst>
              <a:ext uri="{FF2B5EF4-FFF2-40B4-BE49-F238E27FC236}">
                <a16:creationId xmlns:a16="http://schemas.microsoft.com/office/drawing/2014/main" id="{9FE2DAB8-3582-488B-B206-2392731739DF}"/>
              </a:ext>
            </a:extLst>
          </p:cNvPr>
          <p:cNvSpPr txBox="1"/>
          <p:nvPr/>
        </p:nvSpPr>
        <p:spPr>
          <a:xfrm>
            <a:off x="4991319" y="8727813"/>
            <a:ext cx="3777916" cy="55399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Verdana  "/>
              </a:rPr>
              <a:t>Niederhalter:</a:t>
            </a:r>
            <a:br>
              <a:rPr kumimoji="0" lang="de-DE" sz="1000" b="1" i="0" u="none" strike="noStrike" kern="1200" cap="none" spc="0" normalizeH="0" baseline="0" noProof="0" dirty="0">
                <a:ln>
                  <a:noFill/>
                </a:ln>
                <a:solidFill>
                  <a:prstClr val="black"/>
                </a:solidFill>
                <a:effectLst/>
                <a:uLnTx/>
                <a:uFillTx/>
                <a:latin typeface="Verdana  "/>
              </a:rPr>
            </a:br>
            <a:r>
              <a:rPr kumimoji="0" lang="de-DE" sz="1000" b="0" i="0" u="none" strike="noStrike" kern="1200" cap="none" spc="0" normalizeH="0" baseline="0" noProof="0" dirty="0">
                <a:ln>
                  <a:noFill/>
                </a:ln>
                <a:solidFill>
                  <a:prstClr val="black"/>
                </a:solidFill>
                <a:effectLst/>
                <a:uLnTx/>
                <a:uFillTx/>
                <a:latin typeface="Verdana  "/>
              </a:rPr>
              <a:t>Für instabile Paletten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Verdana  "/>
              </a:rPr>
              <a:t>bzw. leichtes Packgut</a:t>
            </a:r>
          </a:p>
        </p:txBody>
      </p:sp>
    </p:spTree>
    <p:extLst>
      <p:ext uri="{BB962C8B-B14F-4D97-AF65-F5344CB8AC3E}">
        <p14:creationId xmlns:p14="http://schemas.microsoft.com/office/powerpoint/2010/main" val="215159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7D33F04-B6FC-4DF0-8AA1-D70270EE270A}"/>
              </a:ext>
            </a:extLst>
          </p:cNvPr>
          <p:cNvSpPr>
            <a:spLocks noGrp="1"/>
          </p:cNvSpPr>
          <p:nvPr>
            <p:ph type="dt" sz="half" idx="10"/>
          </p:nvPr>
        </p:nvSpPr>
        <p:spPr/>
        <p:txBody>
          <a:bodyPr/>
          <a:lstStyle/>
          <a:p>
            <a:endParaRPr lang="de-DE" dirty="0"/>
          </a:p>
        </p:txBody>
      </p:sp>
      <p:sp>
        <p:nvSpPr>
          <p:cNvPr id="3" name="Titel 2">
            <a:extLst>
              <a:ext uri="{FF2B5EF4-FFF2-40B4-BE49-F238E27FC236}">
                <a16:creationId xmlns:a16="http://schemas.microsoft.com/office/drawing/2014/main" id="{1C6273B4-FE6A-4454-8B1C-E89B989EC706}"/>
              </a:ext>
            </a:extLst>
          </p:cNvPr>
          <p:cNvSpPr>
            <a:spLocks noGrp="1"/>
          </p:cNvSpPr>
          <p:nvPr>
            <p:ph type="title"/>
          </p:nvPr>
        </p:nvSpPr>
        <p:spPr/>
        <p:txBody>
          <a:bodyPr/>
          <a:lstStyle/>
          <a:p>
            <a:r>
              <a:rPr lang="de-DE" dirty="0"/>
              <a:t>AUS UNSEREN ERFAHRUNGEN</a:t>
            </a:r>
            <a:endParaRPr lang="LID4096" dirty="0"/>
          </a:p>
        </p:txBody>
      </p:sp>
      <p:sp>
        <p:nvSpPr>
          <p:cNvPr id="4" name="Foliennummernplatzhalter 3">
            <a:extLst>
              <a:ext uri="{FF2B5EF4-FFF2-40B4-BE49-F238E27FC236}">
                <a16:creationId xmlns:a16="http://schemas.microsoft.com/office/drawing/2014/main" id="{E2093809-059D-4854-BF43-E86FD642F254}"/>
              </a:ext>
            </a:extLst>
          </p:cNvPr>
          <p:cNvSpPr>
            <a:spLocks noGrp="1"/>
          </p:cNvSpPr>
          <p:nvPr>
            <p:ph type="sldNum" sz="quarter" idx="4"/>
          </p:nvPr>
        </p:nvSpPr>
        <p:spPr/>
        <p:txBody>
          <a:bodyPr/>
          <a:lstStyle/>
          <a:p>
            <a:endParaRPr lang="de-DE" dirty="0"/>
          </a:p>
        </p:txBody>
      </p:sp>
      <p:sp>
        <p:nvSpPr>
          <p:cNvPr id="8" name="Textfeld 7">
            <a:extLst>
              <a:ext uri="{FF2B5EF4-FFF2-40B4-BE49-F238E27FC236}">
                <a16:creationId xmlns:a16="http://schemas.microsoft.com/office/drawing/2014/main" id="{87BC816C-D6EF-4B90-954C-317C83CBABF2}"/>
              </a:ext>
            </a:extLst>
          </p:cNvPr>
          <p:cNvSpPr txBox="1"/>
          <p:nvPr/>
        </p:nvSpPr>
        <p:spPr>
          <a:xfrm>
            <a:off x="304800" y="2098430"/>
            <a:ext cx="6672042" cy="1947521"/>
          </a:xfrm>
          <a:prstGeom prst="rect">
            <a:avLst/>
          </a:prstGeom>
          <a:noFill/>
        </p:spPr>
        <p:txBody>
          <a:bodyPr wrap="square">
            <a:spAutoFit/>
          </a:bodyPr>
          <a:lstStyle/>
          <a:p>
            <a:pPr marR="0" lvl="0" algn="l" defTabSz="914400" rtl="0" eaLnBrk="1" fontAlgn="base" latinLnBrk="0" hangingPunct="1">
              <a:lnSpc>
                <a:spcPts val="1400"/>
              </a:lnSpc>
              <a:spcBef>
                <a:spcPts val="0"/>
              </a:spcBef>
              <a:spcAft>
                <a:spcPts val="200"/>
              </a:spcAft>
              <a:buClr>
                <a:srgbClr val="006ABB"/>
              </a:buClr>
              <a:buSzPct val="175000"/>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Denken Sie bei der Auswahl eines Wicklers an den Nutzer: Touchdisplays sind schön, erschweren aber die Bedienung, z.B. mit Handschuhen. </a:t>
            </a:r>
            <a:r>
              <a:rPr kumimoji="0" lang="de-DE" sz="950" b="1" i="0" u="none" strike="noStrike" kern="1200" cap="none" spc="0" normalizeH="0" baseline="0" noProof="0" dirty="0">
                <a:ln>
                  <a:noFill/>
                </a:ln>
                <a:solidFill>
                  <a:prstClr val="black"/>
                </a:solidFill>
                <a:effectLst/>
                <a:uLnTx/>
                <a:uFillTx/>
                <a:latin typeface="Helvetica Narrow" panose="020B0606020202030204"/>
                <a:ea typeface="+mn-ea"/>
                <a:cs typeface="+mn-cs"/>
              </a:rPr>
              <a:t>Ein einfacher Drehregler wird schnell vom User verstanden und ist gut zu bedienen.</a:t>
            </a:r>
          </a:p>
          <a:p>
            <a:pPr marR="0" lvl="0" algn="l" defTabSz="914400" rtl="0" eaLnBrk="1" fontAlgn="base" latinLnBrk="0" hangingPunct="1">
              <a:lnSpc>
                <a:spcPts val="1400"/>
              </a:lnSpc>
              <a:spcBef>
                <a:spcPts val="0"/>
              </a:spcBef>
              <a:spcAft>
                <a:spcPts val="200"/>
              </a:spcAft>
              <a:buClr>
                <a:srgbClr val="006ABB"/>
              </a:buClr>
              <a:buSzPct val="175000"/>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Der Produktlebenszyklus von Platinen ist oft begrenzt, was sich auf die </a:t>
            </a:r>
            <a:r>
              <a:rPr kumimoji="0" lang="de-DE" sz="950" b="1" i="0" u="none" strike="noStrike" kern="1200" cap="none" spc="0" normalizeH="0" baseline="0" noProof="0" dirty="0">
                <a:ln>
                  <a:noFill/>
                </a:ln>
                <a:solidFill>
                  <a:prstClr val="black"/>
                </a:solidFill>
                <a:effectLst/>
                <a:uLnTx/>
                <a:uFillTx/>
                <a:latin typeface="Helvetica Narrow" panose="020B0606020202030204"/>
                <a:ea typeface="+mn-ea"/>
                <a:cs typeface="+mn-cs"/>
              </a:rPr>
              <a:t>Ersatzteilversorgung </a:t>
            </a: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auswirken kann.</a:t>
            </a:r>
          </a:p>
          <a:p>
            <a:pPr marR="0" lvl="0" algn="l" defTabSz="914400" rtl="0" eaLnBrk="1" fontAlgn="base" latinLnBrk="0" hangingPunct="1">
              <a:lnSpc>
                <a:spcPts val="1400"/>
              </a:lnSpc>
              <a:spcBef>
                <a:spcPts val="0"/>
              </a:spcBef>
              <a:spcAft>
                <a:spcPts val="200"/>
              </a:spcAft>
              <a:buClr>
                <a:srgbClr val="006ABB"/>
              </a:buClr>
              <a:buSzPct val="175000"/>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Schauen Sie auf </a:t>
            </a:r>
            <a:r>
              <a:rPr kumimoji="0" lang="de-DE" sz="950" b="1" i="0" u="none" strike="noStrike" kern="1200" cap="none" spc="0" normalizeH="0" baseline="0" noProof="0" dirty="0">
                <a:ln>
                  <a:noFill/>
                </a:ln>
                <a:solidFill>
                  <a:prstClr val="black"/>
                </a:solidFill>
                <a:effectLst/>
                <a:uLnTx/>
                <a:uFillTx/>
                <a:latin typeface="Helvetica Narrow" panose="020B0606020202030204"/>
                <a:ea typeface="+mn-ea"/>
                <a:cs typeface="+mn-cs"/>
              </a:rPr>
              <a:t>das Eigengewicht der Maschine, </a:t>
            </a: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das sagt viel über deren Robustheit aus (höheres Gewicht = robustere Bauweise).</a:t>
            </a:r>
          </a:p>
          <a:p>
            <a:pPr marR="0" lvl="0" algn="l" defTabSz="914400" rtl="0" eaLnBrk="1" fontAlgn="base" latinLnBrk="0" hangingPunct="1">
              <a:lnSpc>
                <a:spcPts val="1400"/>
              </a:lnSpc>
              <a:spcBef>
                <a:spcPts val="0"/>
              </a:spcBef>
              <a:spcAft>
                <a:spcPts val="200"/>
              </a:spcAft>
              <a:buClr>
                <a:srgbClr val="006ABB"/>
              </a:buClr>
              <a:buSzPct val="175000"/>
              <a:tabLst/>
              <a:defRPr/>
            </a:pPr>
            <a:r>
              <a:rPr kumimoji="0" lang="de-DE" sz="950" b="1" i="0" u="none" strike="noStrike" kern="1200" cap="none" spc="0" normalizeH="0" baseline="0" noProof="0" dirty="0">
                <a:ln>
                  <a:noFill/>
                </a:ln>
                <a:solidFill>
                  <a:prstClr val="black"/>
                </a:solidFill>
                <a:effectLst/>
                <a:uLnTx/>
                <a:uFillTx/>
                <a:latin typeface="Helvetica Narrow" panose="020B0606020202030204"/>
                <a:ea typeface="+mn-ea"/>
                <a:cs typeface="+mn-cs"/>
              </a:rPr>
              <a:t>Achten Sie auf eine feste Dehnungseinstellung bei Maschinen </a:t>
            </a: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mit </a:t>
            </a:r>
            <a:r>
              <a:rPr kumimoji="0" lang="de-DE" sz="950" b="0" i="0" u="none" strike="noStrike" kern="1200" cap="none" spc="0" normalizeH="0" baseline="0" noProof="0" dirty="0" err="1">
                <a:ln>
                  <a:noFill/>
                </a:ln>
                <a:solidFill>
                  <a:prstClr val="black"/>
                </a:solidFill>
                <a:effectLst/>
                <a:uLnTx/>
                <a:uFillTx/>
                <a:latin typeface="Helvetica Narrow" panose="020B0606020202030204"/>
                <a:ea typeface="+mn-ea"/>
                <a:cs typeface="+mn-cs"/>
              </a:rPr>
              <a:t>Powerstretcheinheit</a:t>
            </a: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 oder die Möglichkeit, die Dehnung per Passwort zu sperren. Manuell zu verstellende Maschinen finden sich meist nach einiger Zeit auf einer sehr geringen Dehnstufe wieder. Eine problematische Palette oder eine schlechte Foliencharge reichen oft, damit der Nutzer die Dehnungsstufe runter dreht. Oft bleibt es dann dabei, was den Folienverbrauch leicht verdoppeln oder verdreifachen und die </a:t>
            </a:r>
            <a:r>
              <a:rPr kumimoji="0" lang="de-DE" sz="950" b="1" i="0" u="none" strike="noStrike" kern="1200" cap="none" spc="0" normalizeH="0" baseline="0" noProof="0" dirty="0">
                <a:ln>
                  <a:noFill/>
                </a:ln>
                <a:solidFill>
                  <a:prstClr val="black"/>
                </a:solidFill>
                <a:effectLst/>
                <a:uLnTx/>
                <a:uFillTx/>
                <a:latin typeface="Helvetica Narrow" panose="020B0606020202030204"/>
                <a:ea typeface="+mn-ea"/>
                <a:cs typeface="+mn-cs"/>
              </a:rPr>
              <a:t>Materialkosten so um Tausende Euros unnötig erhöhen </a:t>
            </a: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kann.</a:t>
            </a:r>
          </a:p>
        </p:txBody>
      </p:sp>
      <p:sp>
        <p:nvSpPr>
          <p:cNvPr id="12" name="Textfeld 11">
            <a:extLst>
              <a:ext uri="{FF2B5EF4-FFF2-40B4-BE49-F238E27FC236}">
                <a16:creationId xmlns:a16="http://schemas.microsoft.com/office/drawing/2014/main" id="{03145B21-73B5-48EC-8FDE-5F47D0B4AC18}"/>
              </a:ext>
            </a:extLst>
          </p:cNvPr>
          <p:cNvSpPr txBox="1"/>
          <p:nvPr/>
        </p:nvSpPr>
        <p:spPr>
          <a:xfrm>
            <a:off x="3488904" y="8445660"/>
            <a:ext cx="3748501" cy="969496"/>
          </a:xfrm>
          <a:prstGeom prst="rect">
            <a:avLst/>
          </a:prstGeom>
          <a:noFill/>
        </p:spPr>
        <p:txBody>
          <a:bodyPr wrap="square">
            <a:spAutoFit/>
          </a:bodyPr>
          <a:lstStyle/>
          <a:p>
            <a:r>
              <a:rPr lang="de-DE" sz="950" dirty="0">
                <a:solidFill>
                  <a:srgbClr val="2E3A3F"/>
                </a:solidFill>
                <a:latin typeface="Verdana" panose="020B0604030504040204" pitchFamily="34" charset="0"/>
                <a:ea typeface="Verdana" panose="020B0604030504040204" pitchFamily="34" charset="0"/>
              </a:rPr>
              <a:t>SIE NUTZEN BEREITS EINEN STRETCHWICKLER?</a:t>
            </a:r>
          </a:p>
          <a:p>
            <a:r>
              <a:rPr lang="de-DE" sz="950" dirty="0">
                <a:solidFill>
                  <a:srgbClr val="2E3A3F"/>
                </a:solidFill>
                <a:latin typeface="Verdana" panose="020B0604030504040204" pitchFamily="34" charset="0"/>
                <a:ea typeface="Verdana" panose="020B0604030504040204" pitchFamily="34" charset="0"/>
              </a:rPr>
              <a:t>Dann buchen Sie bei uns eine kostenlose Beratung zur Optimierung Ihrer </a:t>
            </a:r>
            <a:r>
              <a:rPr lang="de-DE" sz="950" dirty="0" err="1">
                <a:solidFill>
                  <a:srgbClr val="2E3A3F"/>
                </a:solidFill>
                <a:latin typeface="Verdana" panose="020B0604030504040204" pitchFamily="34" charset="0"/>
                <a:ea typeface="Verdana" panose="020B0604030504040204" pitchFamily="34" charset="0"/>
              </a:rPr>
              <a:t>Stretchfolie</a:t>
            </a:r>
            <a:r>
              <a:rPr lang="de-DE" sz="950" dirty="0">
                <a:solidFill>
                  <a:srgbClr val="2E3A3F"/>
                </a:solidFill>
                <a:latin typeface="Verdana" panose="020B0604030504040204" pitchFamily="34" charset="0"/>
                <a:ea typeface="Verdana" panose="020B0604030504040204" pitchFamily="34" charset="0"/>
              </a:rPr>
              <a:t>, denn hier sind für Sie Einsparungen von 50 bis 60% möglich! Rufen Sie jetzt an und machen Sie einen Termin mit uns aus unter der Telefonnummer 02238 47911</a:t>
            </a:r>
            <a:r>
              <a:rPr lang="de-DE" sz="950" dirty="0">
                <a:latin typeface="Verdana" panose="020B0604030504040204" pitchFamily="34" charset="0"/>
                <a:ea typeface="Verdana" panose="020B0604030504040204" pitchFamily="34" charset="0"/>
              </a:rPr>
              <a:t>-0</a:t>
            </a:r>
          </a:p>
        </p:txBody>
      </p:sp>
      <p:sp>
        <p:nvSpPr>
          <p:cNvPr id="15" name="Textfeld 14">
            <a:extLst>
              <a:ext uri="{FF2B5EF4-FFF2-40B4-BE49-F238E27FC236}">
                <a16:creationId xmlns:a16="http://schemas.microsoft.com/office/drawing/2014/main" id="{14767A24-588E-4807-A4F0-B16CA523FB5E}"/>
              </a:ext>
            </a:extLst>
          </p:cNvPr>
          <p:cNvSpPr txBox="1"/>
          <p:nvPr/>
        </p:nvSpPr>
        <p:spPr>
          <a:xfrm>
            <a:off x="304800" y="4289585"/>
            <a:ext cx="4630615" cy="338554"/>
          </a:xfrm>
          <a:prstGeom prst="rect">
            <a:avLst/>
          </a:prstGeom>
          <a:noFill/>
        </p:spPr>
        <p:txBody>
          <a:bodyPr wrap="square">
            <a:spAutoFit/>
          </a:bodyPr>
          <a:lstStyle/>
          <a:p>
            <a:r>
              <a:rPr lang="de-DE" sz="1600" i="0" u="sng" dirty="0">
                <a:solidFill>
                  <a:srgbClr val="0070C0"/>
                </a:solidFill>
                <a:latin typeface="Verdana" panose="020B0604030504040204" pitchFamily="34" charset="0"/>
                <a:ea typeface="Verdana" panose="020B0604030504040204" pitchFamily="34" charset="0"/>
              </a:rPr>
              <a:t>ÜBER VOGEL VERPACKUNGEN</a:t>
            </a:r>
            <a:endParaRPr lang="LID4096" sz="1600" u="sng" dirty="0">
              <a:solidFill>
                <a:srgbClr val="0070C0"/>
              </a:solidFill>
              <a:latin typeface="Verdana" panose="020B0604030504040204" pitchFamily="34" charset="0"/>
              <a:ea typeface="Verdana" panose="020B0604030504040204" pitchFamily="34" charset="0"/>
            </a:endParaRPr>
          </a:p>
        </p:txBody>
      </p:sp>
      <p:sp>
        <p:nvSpPr>
          <p:cNvPr id="17" name="Textfeld 16">
            <a:extLst>
              <a:ext uri="{FF2B5EF4-FFF2-40B4-BE49-F238E27FC236}">
                <a16:creationId xmlns:a16="http://schemas.microsoft.com/office/drawing/2014/main" id="{AFC85CCD-3C57-4360-8982-6F46613A8DAB}"/>
              </a:ext>
            </a:extLst>
          </p:cNvPr>
          <p:cNvSpPr txBox="1"/>
          <p:nvPr/>
        </p:nvSpPr>
        <p:spPr>
          <a:xfrm>
            <a:off x="325788" y="4713205"/>
            <a:ext cx="6320350" cy="2073260"/>
          </a:xfrm>
          <a:prstGeom prst="rect">
            <a:avLst/>
          </a:prstGeom>
          <a:noFill/>
        </p:spPr>
        <p:txBody>
          <a:bodyPr wrap="square">
            <a:spAutoFit/>
          </a:bodyPr>
          <a:lstStyle/>
          <a:p>
            <a:pPr marL="0" marR="0" lvl="0" indent="0" algn="l" defTabSz="914400" rtl="0" eaLnBrk="1" fontAlgn="base" latinLnBrk="0" hangingPunct="1">
              <a:lnSpc>
                <a:spcPts val="1400"/>
              </a:lnSpc>
              <a:spcBef>
                <a:spcPct val="0"/>
              </a:spcBef>
              <a:spcAft>
                <a:spcPts val="200"/>
              </a:spcAft>
              <a:buClrTx/>
              <a:buSzTx/>
              <a:buFontTx/>
              <a:buNone/>
              <a:tabLst/>
              <a:defRPr/>
            </a:pPr>
            <a:r>
              <a:rPr kumimoji="0" lang="de-DE"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Wir haben seit den frühen 80er Jahren Praxiswissen im Umgang mit </a:t>
            </a:r>
            <a:r>
              <a:rPr kumimoji="0" lang="de-DE" sz="95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Stretchwicklern</a:t>
            </a:r>
            <a:r>
              <a:rPr kumimoji="0" lang="de-DE"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gesammelt. Das macht uns zu echten  Experten. Nicht nur für die Maschinen, sondern auch für deren Funktionsweisen, Stärken und Schwächen, für Einsatzmöglichkeiten, Verbrauchsmaterialien und das Kosten-/Nutzenverhältnis. All diese Erfahrung geben wir prinzipiell an unsere Kunden weiter. Zum Beispiel: </a:t>
            </a:r>
            <a:r>
              <a:rPr kumimoji="0" lang="de-DE" sz="95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Achtung! Fehler bei der Auswahl eines neuen </a:t>
            </a:r>
            <a:r>
              <a:rPr kumimoji="0" lang="de-DE" sz="95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Stretchwicklers</a:t>
            </a:r>
            <a:r>
              <a:rPr kumimoji="0" lang="de-DE" sz="95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können schnell zu hohen Kosten führen, die Ihre Investition unwirtschaftlich machen oder unzureichende Wickelleistungen zur Folge haben!</a:t>
            </a:r>
          </a:p>
          <a:p>
            <a:pPr marL="0" marR="0" lvl="0" indent="0" algn="l" defTabSz="914400" rtl="0" eaLnBrk="1" fontAlgn="base" latinLnBrk="0" hangingPunct="1">
              <a:lnSpc>
                <a:spcPts val="1400"/>
              </a:lnSpc>
              <a:spcBef>
                <a:spcPct val="0"/>
              </a:spcBef>
              <a:spcAft>
                <a:spcPts val="200"/>
              </a:spcAft>
              <a:buClrTx/>
              <a:buSzTx/>
              <a:buFontTx/>
              <a:buNone/>
              <a:tabLst/>
              <a:defRPr/>
            </a:pPr>
            <a:r>
              <a:rPr kumimoji="0" lang="de-DE"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Sie merken schon: Wir sehen uns nicht als „reine Lieferanten“, sondern immer auch als persönliche Berater. Gemeinsam mit Ihnen finden wir die perfekte Maschine für Ihre Anforderungen und wählen das wirklich dazu passende Verbrauchsmaterial aus. Überzeugen Sie sich selbst, </a:t>
            </a:r>
            <a:r>
              <a:rPr kumimoji="0" lang="de-DE" sz="95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vereinbaren Sie einen Termin mit uns!</a:t>
            </a:r>
          </a:p>
        </p:txBody>
      </p:sp>
      <p:pic>
        <p:nvPicPr>
          <p:cNvPr id="19" name="Grafik 18" descr="Ein Bild, das Person, stehend enthält.&#10;&#10;Automatisch generierte Beschreibung">
            <a:extLst>
              <a:ext uri="{FF2B5EF4-FFF2-40B4-BE49-F238E27FC236}">
                <a16:creationId xmlns:a16="http://schemas.microsoft.com/office/drawing/2014/main" id="{11B13239-D516-4EF3-B340-DCD501C0B48F}"/>
              </a:ext>
            </a:extLst>
          </p:cNvPr>
          <p:cNvPicPr>
            <a:picLocks noChangeAspect="1"/>
          </p:cNvPicPr>
          <p:nvPr/>
        </p:nvPicPr>
        <p:blipFill>
          <a:blip r:embed="rId2"/>
          <a:stretch>
            <a:fillRect/>
          </a:stretch>
        </p:blipFill>
        <p:spPr>
          <a:xfrm>
            <a:off x="466507" y="7026148"/>
            <a:ext cx="2781325" cy="2073260"/>
          </a:xfrm>
          <a:prstGeom prst="rect">
            <a:avLst/>
          </a:prstGeom>
        </p:spPr>
      </p:pic>
      <p:sp>
        <p:nvSpPr>
          <p:cNvPr id="21" name="Textfeld 20">
            <a:extLst>
              <a:ext uri="{FF2B5EF4-FFF2-40B4-BE49-F238E27FC236}">
                <a16:creationId xmlns:a16="http://schemas.microsoft.com/office/drawing/2014/main" id="{4A7C4FA1-A92A-49B8-9B6E-7C7B7B6F666B}"/>
              </a:ext>
            </a:extLst>
          </p:cNvPr>
          <p:cNvSpPr txBox="1"/>
          <p:nvPr/>
        </p:nvSpPr>
        <p:spPr>
          <a:xfrm>
            <a:off x="3488904" y="6910570"/>
            <a:ext cx="3464169" cy="1408462"/>
          </a:xfrm>
          <a:prstGeom prst="rect">
            <a:avLst/>
          </a:prstGeom>
          <a:noFill/>
        </p:spPr>
        <p:txBody>
          <a:bodyPr wrap="square">
            <a:spAutoFit/>
          </a:bodyPr>
          <a:lstStyle/>
          <a:p>
            <a:pPr marR="0" lvl="0" algn="l" defTabSz="914400" rtl="0" eaLnBrk="1" fontAlgn="base" latinLnBrk="0" hangingPunct="1">
              <a:lnSpc>
                <a:spcPts val="1400"/>
              </a:lnSpc>
              <a:spcBef>
                <a:spcPts val="0"/>
              </a:spcBef>
              <a:spcAft>
                <a:spcPts val="200"/>
              </a:spcAft>
              <a:buClr>
                <a:srgbClr val="006ABB"/>
              </a:buClr>
              <a:buSzPct val="150000"/>
              <a:tabLst/>
              <a:defRPr/>
            </a:pPr>
            <a:r>
              <a:rPr kumimoji="0" lang="de-DE"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Wir haben Produkterfahrung aus eigener Entwicklung und über 2.000 verkauften </a:t>
            </a:r>
            <a:r>
              <a:rPr kumimoji="0" lang="de-DE" sz="95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Stretchwicklern</a:t>
            </a:r>
            <a:r>
              <a:rPr kumimoji="0" lang="de-DE"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t>
            </a:r>
          </a:p>
          <a:p>
            <a:pPr marR="0" lvl="0" algn="l" defTabSz="914400" rtl="0" eaLnBrk="1" fontAlgn="base" latinLnBrk="0" hangingPunct="1">
              <a:lnSpc>
                <a:spcPts val="1400"/>
              </a:lnSpc>
              <a:spcBef>
                <a:spcPts val="0"/>
              </a:spcBef>
              <a:spcAft>
                <a:spcPts val="200"/>
              </a:spcAft>
              <a:buClr>
                <a:srgbClr val="006ABB"/>
              </a:buClr>
              <a:buSzPct val="150000"/>
              <a:tabLst/>
              <a:defRPr/>
            </a:pPr>
            <a:r>
              <a:rPr kumimoji="0" lang="de-DE"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Wir sind ein Familienunternehmen in 3. Generation.</a:t>
            </a:r>
          </a:p>
          <a:p>
            <a:pPr marR="0" lvl="0" algn="l" defTabSz="914400" rtl="0" eaLnBrk="1" fontAlgn="base" latinLnBrk="0" hangingPunct="1">
              <a:lnSpc>
                <a:spcPts val="1400"/>
              </a:lnSpc>
              <a:spcBef>
                <a:spcPts val="0"/>
              </a:spcBef>
              <a:spcAft>
                <a:spcPts val="200"/>
              </a:spcAft>
              <a:buClr>
                <a:srgbClr val="006ABB"/>
              </a:buClr>
              <a:buSzPct val="150000"/>
              <a:tabLst/>
              <a:defRPr/>
            </a:pPr>
            <a:r>
              <a:rPr kumimoji="0" lang="de-DE"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Wir haben uns spezialisiert auf alles, was mit  Stretchen und Kleben zu tun hat.</a:t>
            </a:r>
          </a:p>
          <a:p>
            <a:pPr marR="0" lvl="0" algn="l" defTabSz="914400" rtl="0" eaLnBrk="1" fontAlgn="base" latinLnBrk="0" hangingPunct="1">
              <a:lnSpc>
                <a:spcPts val="1400"/>
              </a:lnSpc>
              <a:spcBef>
                <a:spcPts val="0"/>
              </a:spcBef>
              <a:spcAft>
                <a:spcPts val="200"/>
              </a:spcAft>
              <a:buClr>
                <a:srgbClr val="006ABB"/>
              </a:buClr>
              <a:buSzPct val="150000"/>
              <a:tabLst/>
              <a:defRPr/>
            </a:pPr>
            <a:r>
              <a:rPr kumimoji="0" lang="de-DE"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Wir garantieren Ihnen jederzeit ehrliche, persönliche Beratung – zu Ihrem Nutzen</a:t>
            </a: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a:t>
            </a:r>
          </a:p>
        </p:txBody>
      </p:sp>
    </p:spTree>
    <p:extLst>
      <p:ext uri="{BB962C8B-B14F-4D97-AF65-F5344CB8AC3E}">
        <p14:creationId xmlns:p14="http://schemas.microsoft.com/office/powerpoint/2010/main" val="2045538851"/>
      </p:ext>
    </p:extLst>
  </p:cSld>
  <p:clrMapOvr>
    <a:masterClrMapping/>
  </p:clrMapOvr>
</p:sld>
</file>

<file path=ppt/theme/theme1.xml><?xml version="1.0" encoding="utf-8"?>
<a:theme xmlns:a="http://schemas.openxmlformats.org/drawingml/2006/main" name="Office">
  <a:themeElements>
    <a:clrScheme name="VOGEL FARBEN">
      <a:dk1>
        <a:srgbClr val="445369"/>
      </a:dk1>
      <a:lt1>
        <a:srgbClr val="FFFFFF"/>
      </a:lt1>
      <a:dk2>
        <a:srgbClr val="0077AE"/>
      </a:dk2>
      <a:lt2>
        <a:srgbClr val="63ADD1"/>
      </a:lt2>
      <a:accent1>
        <a:srgbClr val="E7D649"/>
      </a:accent1>
      <a:accent2>
        <a:srgbClr val="DD4957"/>
      </a:accent2>
      <a:accent3>
        <a:srgbClr val="70BC83"/>
      </a:accent3>
      <a:accent4>
        <a:srgbClr val="2E3A3E"/>
      </a:accent4>
      <a:accent5>
        <a:srgbClr val="63C3DA"/>
      </a:accent5>
      <a:accent6>
        <a:srgbClr val="70AD47"/>
      </a:accent6>
      <a:hlink>
        <a:srgbClr val="63C3DA"/>
      </a:hlink>
      <a:folHlink>
        <a:srgbClr val="70BC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24F467F85E1AB4C9FF8D4DA541F344A" ma:contentTypeVersion="16" ma:contentTypeDescription="Ein neues Dokument erstellen." ma:contentTypeScope="" ma:versionID="b7aa4d92a28af08589f83802fd93047a">
  <xsd:schema xmlns:xsd="http://www.w3.org/2001/XMLSchema" xmlns:xs="http://www.w3.org/2001/XMLSchema" xmlns:p="http://schemas.microsoft.com/office/2006/metadata/properties" xmlns:ns2="493f5aa3-3fd0-450e-88a5-0d015678338f" xmlns:ns3="1a85f8eb-779a-4f46-92f7-9f2d49316e1a" targetNamespace="http://schemas.microsoft.com/office/2006/metadata/properties" ma:root="true" ma:fieldsID="4df983ff45d0e23233f4fef0d226d20c" ns2:_="" ns3:_="">
    <xsd:import namespace="493f5aa3-3fd0-450e-88a5-0d015678338f"/>
    <xsd:import namespace="1a85f8eb-779a-4f46-92f7-9f2d49316e1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f5aa3-3fd0-450e-88a5-0d015678338f"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44a1ec7b-77d2-427f-ab5b-9cb0053e2ef8}" ma:internalName="TaxCatchAll" ma:showField="CatchAllData" ma:web="493f5aa3-3fd0-450e-88a5-0d01567833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85f8eb-779a-4f46-92f7-9f2d49316e1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3c37c45-f3ba-4f56-8bf3-adbac8e45e0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85f8eb-779a-4f46-92f7-9f2d49316e1a">
      <Terms xmlns="http://schemas.microsoft.com/office/infopath/2007/PartnerControls"/>
    </lcf76f155ced4ddcb4097134ff3c332f>
    <TaxCatchAll xmlns="493f5aa3-3fd0-450e-88a5-0d01567833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E6EE7D-CB66-4DF4-8301-A4F56557D731}"/>
</file>

<file path=customXml/itemProps2.xml><?xml version="1.0" encoding="utf-8"?>
<ds:datastoreItem xmlns:ds="http://schemas.openxmlformats.org/officeDocument/2006/customXml" ds:itemID="{C5BC9A75-EF70-4C9C-9827-B1DC18099FC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EED8FDD-C5FC-431A-B23C-8BBE49099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983</Words>
  <Application>Microsoft Office PowerPoint</Application>
  <PresentationFormat>Benutzerdefiniert</PresentationFormat>
  <Paragraphs>85</Paragraphs>
  <Slides>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vt:i4>
      </vt:variant>
    </vt:vector>
  </HeadingPairs>
  <TitlesOfParts>
    <vt:vector size="10" baseType="lpstr">
      <vt:lpstr>Arial</vt:lpstr>
      <vt:lpstr>Calibri</vt:lpstr>
      <vt:lpstr>Helvetica Narrow</vt:lpstr>
      <vt:lpstr>Verdana</vt:lpstr>
      <vt:lpstr>Verdana  </vt:lpstr>
      <vt:lpstr>Wingdings</vt:lpstr>
      <vt:lpstr>Office</vt:lpstr>
      <vt:lpstr>VOGEL KVK 2A  HALBAUTOMATISCHER STRETCHROBOTER</vt:lpstr>
      <vt:lpstr>Produktbeschreibung</vt:lpstr>
      <vt:lpstr>AUS UNSEREN ERFAHRUNGEN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Jörg Ribbeck</dc:creator>
  <cp:lastModifiedBy>Sascha Vogel</cp:lastModifiedBy>
  <cp:revision>54</cp:revision>
  <cp:lastPrinted>2021-01-13T08:52:29Z</cp:lastPrinted>
  <dcterms:created xsi:type="dcterms:W3CDTF">2020-07-27T15:10:18Z</dcterms:created>
  <dcterms:modified xsi:type="dcterms:W3CDTF">2021-05-28T16:47:50Z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0x010100524F467F85E1AB4C9FF8D4DA541F344A</vt:lpwstr>
  </property>
</Properties>
</file>